
<file path=[Content_Types].xml><?xml version="1.0" encoding="utf-8"?>
<Types xmlns="http://schemas.openxmlformats.org/package/2006/content-types">
  <Default Extension="wmf" ContentType="image/x-wmf"/>
  <Default Extension="png" ContentType="image/png"/>
  <Default Extension="jpg" ContentType="image/jpeg"/>
  <Default Extension="jpeg" ContentType="image/jpeg"/>
  <Default Extension="xml" ContentType="application/xml"/>
  <Default Extension="rels" ContentType="application/vnd.openxmlformats-package.relationships+xml"/>
  <Default Extension="bin" ContentType="application/vnd.openxmlformats-officedocument.oleObject"/>
  <Override PartName="/ppt/notesSlides/notesSlide18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4.xml" ContentType="application/vnd.openxmlformats-officedocument.presentationml.slide+xml"/>
  <Override PartName="/ppt/slides/slide13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15.xml" ContentType="application/vnd.openxmlformats-officedocument.presentationml.slide+xml"/>
  <Override PartName="/ppt/slides/slide12.xml" ContentType="application/vnd.openxmlformats-officedocument.presentationml.slide+xml"/>
  <Override PartName="/ppt/slides/slide3.xml" ContentType="application/vnd.openxmlformats-officedocument.presentationml.slide+xml"/>
  <Override PartName="/ppt/slideLayouts/slideLayout52.xml" ContentType="application/vnd.openxmlformats-officedocument.presentationml.slideLayout+xml"/>
  <Override PartName="/ppt/notesSlides/notesSlide16.xml" ContentType="application/vnd.openxmlformats-officedocument.presentationml.notesSlide+xml"/>
  <Override PartName="/ppt/slideLayouts/slideLayout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s/slide9.xml" ContentType="application/vnd.openxmlformats-officedocument.presentationml.slide+xml"/>
  <Override PartName="/ppt/slideLayouts/slideLayout27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s/slide10.xml" ContentType="application/vnd.openxmlformats-officedocument.presentationml.slide+xml"/>
  <Override PartName="/ppt/slideLayouts/slideLayout36.xml" ContentType="application/vnd.openxmlformats-officedocument.presentationml.slideLayout+xml"/>
  <Override PartName="/ppt/notesSlides/notesSlide11.xml" ContentType="application/vnd.openxmlformats-officedocument.presentationml.notesSlide+xml"/>
  <Override PartName="/ppt/slideLayouts/slideLayout2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8.xml" ContentType="application/vnd.openxmlformats-officedocument.presentationml.slideLayout+xml"/>
  <Override PartName="/ppt/notesSlides/notesSlide4.xml" ContentType="application/vnd.openxmlformats-officedocument.presentationml.notesSlide+xml"/>
  <Override PartName="/ppt/slideLayouts/slideLayout20.xml" ContentType="application/vnd.openxmlformats-officedocument.presentationml.slideLayout+xml"/>
  <Override PartName="/ppt/notesSlides/notesSlide9.xml" ContentType="application/vnd.openxmlformats-officedocument.presentationml.notesSlid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s/slide1.xml" ContentType="application/vnd.openxmlformats-officedocument.presentationml.slide+xml"/>
  <Override PartName="/ppt/slideLayouts/slideLayout14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notesMasters/notesMaster1.xml" ContentType="application/vnd.openxmlformats-officedocument.presentationml.notesMaster+xml"/>
  <Override PartName="/ppt/slideLayouts/slideLayout10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notesSlides/notesSlide17.xml" ContentType="application/vnd.openxmlformats-officedocument.presentationml.notesSlide+xml"/>
  <Override PartName="/ppt/slideLayouts/slideLayout11.xml" ContentType="application/vnd.openxmlformats-officedocument.presentationml.slideLayout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slides/slide16.xml" ContentType="application/vnd.openxmlformats-officedocument.presentationml.slide+xml"/>
  <Override PartName="/ppt/slideLayouts/slideLayout34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s/slide2.xml" ContentType="application/vnd.openxmlformats-officedocument.presentationml.slide+xml"/>
  <Override PartName="/ppt/slideLayouts/slideLayout35.xml" ContentType="application/vnd.openxmlformats-officedocument.presentationml.slideLayout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presentation.xml" ContentType="application/vnd.openxmlformats-officedocument.presentationml.presentation.main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<Relationships xmlns="http://schemas.openxmlformats.org/package/2006/relationships"><Relationship Id="rId3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autoCompressPictures="0" embedTrueTypeFonts="1" saveSubsetFonts="1" strictFirstAndLastChars="0">
  <p:sldMasterIdLst>
    <p:sldMasterId id="2147483648" r:id="rId1"/>
  </p:sldMasterIdLst>
  <p:notesMasterIdLst>
    <p:notesMasterId r:id="rId22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</p:sldIdLst>
  <p:sldSz cx="9144000" cy="5143500"/>
  <p:notesSz cx="6858000" cy="9144000"/>
  <p:defaultTextStyle>
    <a:defPPr marR="0" lvl="0" algn="l">
      <a:lnSpc>
        <a:spcPct val="100000"/>
      </a:lnSpc>
      <a:spcBef>
        <a:spcPts val="0"/>
      </a:spcBef>
      <a:spcAft>
        <a:spcPts val="0"/>
      </a:spcAft>
      <a:defRPr lang="ru-RU"/>
    </a:defPPr>
    <a:lvl1pPr marR="0" lv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1pPr>
    <a:lvl2pPr marR="0" lvl="1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2pPr>
    <a:lvl3pPr marR="0" lvl="2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3pPr>
    <a:lvl4pPr marR="0" lvl="3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4pPr>
    <a:lvl5pPr marR="0" lvl="4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5pPr>
    <a:lvl6pPr marR="0" lvl="5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6pPr>
    <a:lvl7pPr marR="0" lvl="6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7pPr>
    <a:lvl8pPr marR="0" lvl="7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8pPr>
    <a:lvl9pPr marR="0" lvl="8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>
      <p:cViewPr>
        <p:scale>
          <a:sx n="0" d="6"/>
          <a:sy n="0" d="2"/>
        </p:scale>
        <p:origin x="82906656" y="0"/>
      </p:cViewPr>
      <p:guideLst>
        <p:guide pos="2880"/>
        <p:guide pos="1620" orient="horz"/>
      </p:guideLst>
    </p:cSldViewPr>
  </p:slideViewPr>
</p:viewPr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theme" Target="theme/theme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notesMaster" Target="notesMasters/notesMaster1.xml"/><Relationship Id="rId23" Type="http://schemas.openxmlformats.org/officeDocument/2006/relationships/presProps" Target="presProps.xml" /><Relationship Id="rId24" Type="http://schemas.openxmlformats.org/officeDocument/2006/relationships/tableStyles" Target="tableStyles.xml" /><Relationship Id="rId25" Type="http://schemas.openxmlformats.org/officeDocument/2006/relationships/viewProps" Target="viewProps.xml" /></Relationships>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type="sldImg" idx="2"/>
          </p:nvPr>
        </p:nvSpPr>
        <p:spPr bwMode="auto"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/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pPr>
              <a:defRPr/>
            </a:pP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>
      <a:lnSpc>
        <a:spcPct val="100000"/>
      </a:lnSpc>
      <a:spcBef>
        <a:spcPts val="0"/>
      </a:spcBef>
      <a:spcAft>
        <a:spcPts val="0"/>
      </a:spcAft>
    </a:defPPr>
    <a:lvl1pPr marR="0" lv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1pPr>
    <a:lvl2pPr marR="0" lvl="1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2pPr>
    <a:lvl3pPr marR="0" lvl="2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3pPr>
    <a:lvl4pPr marR="0" lvl="3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4pPr>
    <a:lvl5pPr marR="0" lvl="4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5pPr>
    <a:lvl6pPr marR="0" lvl="5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6pPr>
    <a:lvl7pPr marR="0" lvl="6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7pPr>
    <a:lvl8pPr marR="0" lvl="7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8pPr>
    <a:lvl9pPr marR="0" lvl="8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 ?>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 ?>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 ?>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 ?>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 ?>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 ?>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 ?>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 ?>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 ?>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 ?>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 ?>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 ?>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 ?>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 ?>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 ?>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 ?>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 ?>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66" name="Google Shape;566;gcec4d27072_0_0:notes"/>
          <p:cNvSpPr/>
          <p:nvPr>
            <p:ph type="sldImg" idx="2"/>
          </p:nvPr>
        </p:nvSpPr>
        <p:spPr bwMode="auto"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" name="Google Shape;567;gcec4d27072_0_0:notes"/>
          <p:cNvSpPr txBox="1"/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</p:spTree>
  </p:cSld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99023" name="Google Shape;744;g99f2f57a71_0_0:notes"/>
          <p:cNvSpPr/>
          <p:nvPr>
            <p:ph type="sldImg" idx="2"/>
          </p:nvPr>
        </p:nvSpPr>
        <p:spPr bwMode="auto">
          <a:xfrm>
            <a:off x="381299" y="685800"/>
            <a:ext cx="6095999" cy="3429000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7321623" name="Google Shape;745;g99f2f57a71_0_0:notes"/>
          <p:cNvSpPr txBox="1"/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4" tIns="91424" rIns="91424" bIns="91424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</p:spTree>
  </p:cSld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53502183" name="Google Shape;744;g99f2f57a71_0_0:notes"/>
          <p:cNvSpPr/>
          <p:nvPr>
            <p:ph type="sldImg" idx="2"/>
          </p:nvPr>
        </p:nvSpPr>
        <p:spPr bwMode="auto">
          <a:xfrm>
            <a:off x="381299" y="685800"/>
            <a:ext cx="6095999" cy="3429000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927490" name="Google Shape;745;g99f2f57a71_0_0:notes"/>
          <p:cNvSpPr txBox="1"/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4" tIns="91424" rIns="91424" bIns="91424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</p:spTree>
  </p:cSld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57092103" name="Google Shape;744;g99f2f57a71_0_0:notes"/>
          <p:cNvSpPr/>
          <p:nvPr>
            <p:ph type="sldImg" idx="2"/>
          </p:nvPr>
        </p:nvSpPr>
        <p:spPr bwMode="auto">
          <a:xfrm>
            <a:off x="381299" y="685800"/>
            <a:ext cx="6095999" cy="3429000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1171420" name="Google Shape;745;g99f2f57a71_0_0:notes"/>
          <p:cNvSpPr txBox="1"/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4" tIns="91424" rIns="91424" bIns="91424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</p:spTree>
  </p:cSld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59185843" name="Google Shape;744;g99f2f57a71_0_0:notes"/>
          <p:cNvSpPr/>
          <p:nvPr>
            <p:ph type="sldImg" idx="2"/>
          </p:nvPr>
        </p:nvSpPr>
        <p:spPr bwMode="auto">
          <a:xfrm>
            <a:off x="381299" y="685800"/>
            <a:ext cx="6095999" cy="3429000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5303584" name="Google Shape;745;g99f2f57a71_0_0:notes"/>
          <p:cNvSpPr txBox="1"/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4" tIns="91424" rIns="91424" bIns="91424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</p:spTree>
  </p:cSld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27217104" name="Google Shape;744;g99f2f57a71_0_0:notes"/>
          <p:cNvSpPr/>
          <p:nvPr>
            <p:ph type="sldImg" idx="2"/>
          </p:nvPr>
        </p:nvSpPr>
        <p:spPr bwMode="auto">
          <a:xfrm>
            <a:off x="381299" y="685800"/>
            <a:ext cx="6095999" cy="3429000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6076140" name="Google Shape;745;g99f2f57a71_0_0:notes"/>
          <p:cNvSpPr txBox="1"/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4" tIns="91424" rIns="91424" bIns="91424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</p:spTree>
  </p:cSld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21868592" name="Google Shape;744;g99f2f57a71_0_0:notes"/>
          <p:cNvSpPr/>
          <p:nvPr>
            <p:ph type="sldImg" idx="2"/>
          </p:nvPr>
        </p:nvSpPr>
        <p:spPr bwMode="auto">
          <a:xfrm>
            <a:off x="381299" y="685800"/>
            <a:ext cx="6095999" cy="3429000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408905" name="Google Shape;745;g99f2f57a71_0_0:notes"/>
          <p:cNvSpPr txBox="1"/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4" tIns="91424" rIns="91424" bIns="91424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</p:spTree>
  </p:cSld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63458377" name="Google Shape;744;g99f2f57a71_0_0:notes"/>
          <p:cNvSpPr/>
          <p:nvPr>
            <p:ph type="sldImg" idx="2"/>
          </p:nvPr>
        </p:nvSpPr>
        <p:spPr bwMode="auto">
          <a:xfrm>
            <a:off x="381299" y="685800"/>
            <a:ext cx="6095999" cy="3429000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4297755" name="Google Shape;745;g99f2f57a71_0_0:notes"/>
          <p:cNvSpPr txBox="1"/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4" tIns="91424" rIns="91424" bIns="91424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</p:spTree>
  </p:cSld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68552598" name="Google Shape;744;g99f2f57a71_0_0:notes"/>
          <p:cNvSpPr/>
          <p:nvPr>
            <p:ph type="sldImg" idx="2"/>
          </p:nvPr>
        </p:nvSpPr>
        <p:spPr bwMode="auto">
          <a:xfrm>
            <a:off x="381299" y="685800"/>
            <a:ext cx="6095999" cy="3429000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2761659" name="Google Shape;745;g99f2f57a71_0_0:notes"/>
          <p:cNvSpPr txBox="1"/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4" tIns="91424" rIns="91424" bIns="91424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</p:spTree>
  </p:cSld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A94767F3-3BB1-488B-B01C-A591781FB6ED}" type="slidenum">
              <a:rPr/>
              <a:t/>
            </a:fld>
            <a:endParaRPr/>
          </a:p>
        </p:txBody>
      </p:sp>
    </p:spTree>
  </p:cSld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44" name="Google Shape;744;g99f2f57a71_0_0:notes"/>
          <p:cNvSpPr/>
          <p:nvPr>
            <p:ph type="sldImg" idx="2"/>
          </p:nvPr>
        </p:nvSpPr>
        <p:spPr bwMode="auto"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5" name="Google Shape;745;g99f2f57a71_0_0:notes"/>
          <p:cNvSpPr txBox="1"/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</p:spTree>
  </p:cSld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76698860" name="Google Shape;744;g99f2f57a71_0_0:notes"/>
          <p:cNvSpPr/>
          <p:nvPr>
            <p:ph type="sldImg" idx="2"/>
          </p:nvPr>
        </p:nvSpPr>
        <p:spPr bwMode="auto">
          <a:xfrm>
            <a:off x="381299" y="685800"/>
            <a:ext cx="6095999" cy="3429000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9467689" name="Google Shape;745;g99f2f57a71_0_0:notes"/>
          <p:cNvSpPr txBox="1"/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4" tIns="91424" rIns="91424" bIns="91424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</p:spTree>
  </p:cSld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84575434" name="Google Shape;744;g99f2f57a71_0_0:notes"/>
          <p:cNvSpPr/>
          <p:nvPr>
            <p:ph type="sldImg" idx="2"/>
          </p:nvPr>
        </p:nvSpPr>
        <p:spPr bwMode="auto">
          <a:xfrm>
            <a:off x="381299" y="685800"/>
            <a:ext cx="6095999" cy="3429000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4621610" name="Google Shape;745;g99f2f57a71_0_0:notes"/>
          <p:cNvSpPr txBox="1"/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4" tIns="91424" rIns="91424" bIns="91424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</p:spTree>
  </p:cSld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96085847" name="Google Shape;744;g99f2f57a71_0_0:notes"/>
          <p:cNvSpPr/>
          <p:nvPr>
            <p:ph type="sldImg" idx="2"/>
          </p:nvPr>
        </p:nvSpPr>
        <p:spPr bwMode="auto">
          <a:xfrm>
            <a:off x="381299" y="685800"/>
            <a:ext cx="6095999" cy="3429000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978556" name="Google Shape;745;g99f2f57a71_0_0:notes"/>
          <p:cNvSpPr txBox="1"/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4" tIns="91424" rIns="91424" bIns="91424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</p:spTree>
  </p:cSld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91848340" name="Google Shape;744;g99f2f57a71_0_0:notes"/>
          <p:cNvSpPr/>
          <p:nvPr>
            <p:ph type="sldImg" idx="2"/>
          </p:nvPr>
        </p:nvSpPr>
        <p:spPr bwMode="auto">
          <a:xfrm>
            <a:off x="381299" y="685800"/>
            <a:ext cx="6095999" cy="3429000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9148079" name="Google Shape;745;g99f2f57a71_0_0:notes"/>
          <p:cNvSpPr txBox="1"/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4" tIns="91424" rIns="91424" bIns="91424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</p:spTree>
  </p:cSld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45964629" name="Google Shape;744;g99f2f57a71_0_0:notes"/>
          <p:cNvSpPr/>
          <p:nvPr>
            <p:ph type="sldImg" idx="2"/>
          </p:nvPr>
        </p:nvSpPr>
        <p:spPr bwMode="auto">
          <a:xfrm>
            <a:off x="381299" y="685800"/>
            <a:ext cx="6095999" cy="3429000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086203" name="Google Shape;745;g99f2f57a71_0_0:notes"/>
          <p:cNvSpPr txBox="1"/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4" tIns="91424" rIns="91424" bIns="91424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</p:spTree>
  </p:cSld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66817875" name="Google Shape;744;g99f2f57a71_0_0:notes"/>
          <p:cNvSpPr/>
          <p:nvPr>
            <p:ph type="sldImg" idx="2"/>
          </p:nvPr>
        </p:nvSpPr>
        <p:spPr bwMode="auto">
          <a:xfrm>
            <a:off x="381299" y="685800"/>
            <a:ext cx="6095999" cy="3429000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304140" name="Google Shape;745;g99f2f57a71_0_0:notes"/>
          <p:cNvSpPr txBox="1"/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4" tIns="91424" rIns="91424" bIns="91424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</p:spTree>
  </p:cSld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79163505" name="Google Shape;744;g99f2f57a71_0_0:notes"/>
          <p:cNvSpPr/>
          <p:nvPr>
            <p:ph type="sldImg" idx="2"/>
          </p:nvPr>
        </p:nvSpPr>
        <p:spPr bwMode="auto">
          <a:xfrm>
            <a:off x="381299" y="685800"/>
            <a:ext cx="6095999" cy="3429000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8132997" name="Google Shape;745;g99f2f57a71_0_0:notes"/>
          <p:cNvSpPr txBox="1"/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4" tIns="91424" rIns="91424" bIns="91424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</p:spTree>
  </p:cSld>
</p:note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3.png"/></Relationships>
</file>

<file path=ppt/slideLayouts/_rels/slideLayout1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Layouts/_rels/slideLayout1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3.png"/></Relationships>
</file>

<file path=ppt/slideLayouts/_rels/slideLayout1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1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1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1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3.png"/></Relationships>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2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2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2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Layouts/_rels/slideLayout2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Layouts/_rels/slideLayout2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Layouts/_rels/slideLayout2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2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Layouts/_rels/slideLayout2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Layouts/_rels/slideLayout2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2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2.png"/></Relationships>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3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3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3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3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3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Layouts/_rels/slideLayout3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Layouts/_rels/slideLayout3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3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3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Layouts/_rels/slideLayout3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4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Layouts/_rels/slideLayout4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4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4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Layouts/_rels/slideLayout4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4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4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4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Layouts/_rels/slideLayout4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Layouts/_rels/slideLayout4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Layouts/_rels/slideLayout5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hyperlink" Target="http://bit.ly/2Tynxth" TargetMode="External"/><Relationship Id="rId6" Type="http://schemas.openxmlformats.org/officeDocument/2006/relationships/hyperlink" Target="http://bit.ly/2TyoMsr" TargetMode="External"/><Relationship Id="rId7" Type="http://schemas.openxmlformats.org/officeDocument/2006/relationships/hyperlink" Target="http://bit.ly/2TtBDfr" TargetMode="External"/></Relationships>
</file>

<file path=ppt/slideLayouts/_rels/slideLayout5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5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Title slide" preserve="0" showMasterPhAnim="0" type="title" userDrawn="1">
  <p:cSld name="TIT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/>
          <p:nvPr/>
        </p:nvPicPr>
        <p:blipFill>
          <a:blip r:embed="rId2">
            <a:alphaModFix/>
          </a:blip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2"/>
          <p:cNvPicPr/>
          <p:nvPr/>
        </p:nvPicPr>
        <p:blipFill>
          <a:blip r:embed="rId3">
            <a:alphaModFix/>
          </a:blip>
          <a:stretch/>
        </p:blipFill>
        <p:spPr bwMode="auto">
          <a:xfrm>
            <a:off x="6347750" y="2363542"/>
            <a:ext cx="3696874" cy="3640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2"/>
          <p:cNvPicPr/>
          <p:nvPr/>
        </p:nvPicPr>
        <p:blipFill>
          <a:blip r:embed="rId4">
            <a:alphaModFix amt="41000"/>
          </a:blip>
          <a:stretch/>
        </p:blipFill>
        <p:spPr bwMode="auto">
          <a:xfrm rot="773834">
            <a:off x="5174663" y="3339309"/>
            <a:ext cx="6063351" cy="39275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"/>
          <p:cNvPicPr/>
          <p:nvPr/>
        </p:nvPicPr>
        <p:blipFill>
          <a:blip r:embed="rId4">
            <a:alphaModFix amt="10000"/>
          </a:blip>
          <a:stretch/>
        </p:blipFill>
        <p:spPr bwMode="auto">
          <a:xfrm rot="2">
            <a:off x="320322" y="-1604954"/>
            <a:ext cx="4224734" cy="2736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2"/>
          <p:cNvPicPr/>
          <p:nvPr/>
        </p:nvPicPr>
        <p:blipFill>
          <a:blip r:embed="rId4">
            <a:alphaModFix amt="10000"/>
          </a:blip>
          <a:stretch/>
        </p:blipFill>
        <p:spPr bwMode="auto">
          <a:xfrm rot="283620">
            <a:off x="2289433" y="566808"/>
            <a:ext cx="8629217" cy="55895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2"/>
          <p:cNvPicPr/>
          <p:nvPr/>
        </p:nvPicPr>
        <p:blipFill>
          <a:blip r:embed="rId3">
            <a:alphaModFix/>
          </a:blip>
          <a:stretch/>
        </p:blipFill>
        <p:spPr bwMode="auto">
          <a:xfrm>
            <a:off x="-898052" y="-476298"/>
            <a:ext cx="2757475" cy="2715423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2"/>
          <p:cNvSpPr txBox="1"/>
          <p:nvPr>
            <p:ph type="ctrTitle"/>
          </p:nvPr>
        </p:nvSpPr>
        <p:spPr bwMode="auto">
          <a:xfrm>
            <a:off x="720000" y="1301025"/>
            <a:ext cx="5825400" cy="215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pPr>
              <a:defRPr/>
            </a:pPr>
            <a:endParaRPr/>
          </a:p>
        </p:txBody>
      </p:sp>
      <p:sp>
        <p:nvSpPr>
          <p:cNvPr id="16" name="Google Shape;16;p2"/>
          <p:cNvSpPr txBox="1"/>
          <p:nvPr>
            <p:ph type="subTitle" idx="1"/>
          </p:nvPr>
        </p:nvSpPr>
        <p:spPr bwMode="auto">
          <a:xfrm>
            <a:off x="720000" y="3717468"/>
            <a:ext cx="4344000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Big number" preserve="0" showMasterPhAnim="0" userDrawn="1">
  <p:cSld name="BIG_NUMBE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85" name="Google Shape;85;p11"/>
          <p:cNvPicPr/>
          <p:nvPr/>
        </p:nvPicPr>
        <p:blipFill>
          <a:blip r:embed="rId2">
            <a:alphaModFix/>
          </a:blip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1"/>
          <p:cNvPicPr/>
          <p:nvPr/>
        </p:nvPicPr>
        <p:blipFill>
          <a:blip r:embed="rId3">
            <a:alphaModFix amt="41000"/>
          </a:blip>
          <a:stretch/>
        </p:blipFill>
        <p:spPr bwMode="auto">
          <a:xfrm rot="-2293798" flipH="1">
            <a:off x="6166394" y="2928887"/>
            <a:ext cx="5422212" cy="351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1"/>
          <p:cNvPicPr/>
          <p:nvPr/>
        </p:nvPicPr>
        <p:blipFill>
          <a:blip r:embed="rId3">
            <a:alphaModFix amt="41000"/>
          </a:blip>
          <a:stretch/>
        </p:blipFill>
        <p:spPr bwMode="auto">
          <a:xfrm rot="1661590" flipH="1">
            <a:off x="-3240461" y="-2123358"/>
            <a:ext cx="5915946" cy="383204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1"/>
          <p:cNvPicPr/>
          <p:nvPr/>
        </p:nvPicPr>
        <p:blipFill>
          <a:blip r:embed="rId4">
            <a:alphaModFix/>
          </a:blip>
          <a:stretch/>
        </p:blipFill>
        <p:spPr bwMode="auto">
          <a:xfrm>
            <a:off x="-1590972" y="3583422"/>
            <a:ext cx="3633700" cy="3578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1"/>
          <p:cNvPicPr/>
          <p:nvPr/>
        </p:nvPicPr>
        <p:blipFill>
          <a:blip r:embed="rId4">
            <a:alphaModFix/>
          </a:blip>
          <a:stretch/>
        </p:blipFill>
        <p:spPr bwMode="auto">
          <a:xfrm>
            <a:off x="4216150" y="-1008375"/>
            <a:ext cx="2630801" cy="259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1"/>
          <p:cNvPicPr/>
          <p:nvPr/>
        </p:nvPicPr>
        <p:blipFill>
          <a:blip r:embed="rId4">
            <a:alphaModFix/>
          </a:blip>
          <a:stretch/>
        </p:blipFill>
        <p:spPr bwMode="auto">
          <a:xfrm>
            <a:off x="7421440" y="-818134"/>
            <a:ext cx="2630801" cy="259070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1"/>
          <p:cNvSpPr txBox="1"/>
          <p:nvPr>
            <p:ph type="title" hasCustomPrompt="1"/>
          </p:nvPr>
        </p:nvSpPr>
        <p:spPr bwMode="auto">
          <a:xfrm>
            <a:off x="1071000" y="1387300"/>
            <a:ext cx="6789000" cy="178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0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pPr>
              <a:defRPr/>
            </a:pPr>
            <a:r>
              <a:rPr/>
              <a:t>xx%</a:t>
            </a:r>
            <a:endParaRPr/>
          </a:p>
        </p:txBody>
      </p:sp>
      <p:sp>
        <p:nvSpPr>
          <p:cNvPr id="92" name="Google Shape;92;p11"/>
          <p:cNvSpPr txBox="1"/>
          <p:nvPr>
            <p:ph type="subTitle" idx="1"/>
          </p:nvPr>
        </p:nvSpPr>
        <p:spPr bwMode="auto">
          <a:xfrm>
            <a:off x="1071000" y="3259075"/>
            <a:ext cx="6789000" cy="4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Blank" preserve="0" showMasterPhAnim="0" type="blank" userDrawn="1">
  <p:cSld name="BLANK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Table of contents" preserve="0" showMasterPhAnim="0" userDrawn="1">
  <p:cSld name="BLANK_1_1_1_1_1_1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95" name="Google Shape;95;p13"/>
          <p:cNvPicPr/>
          <p:nvPr/>
        </p:nvPicPr>
        <p:blipFill>
          <a:blip r:embed="rId2">
            <a:alphaModFix/>
          </a:blip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3"/>
          <p:cNvPicPr/>
          <p:nvPr/>
        </p:nvPicPr>
        <p:blipFill>
          <a:blip r:embed="rId3">
            <a:alphaModFix amt="41000"/>
          </a:blip>
          <a:stretch/>
        </p:blipFill>
        <p:spPr bwMode="auto">
          <a:xfrm rot="693991">
            <a:off x="1464769" y="4384537"/>
            <a:ext cx="5422212" cy="3512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3"/>
          <p:cNvPicPr/>
          <p:nvPr/>
        </p:nvPicPr>
        <p:blipFill>
          <a:blip r:embed="rId3">
            <a:alphaModFix amt="10000"/>
          </a:blip>
          <a:stretch/>
        </p:blipFill>
        <p:spPr bwMode="auto">
          <a:xfrm rot="192552">
            <a:off x="-3672213" y="-2264066"/>
            <a:ext cx="6969776" cy="4514658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3"/>
          <p:cNvPicPr/>
          <p:nvPr/>
        </p:nvPicPr>
        <p:blipFill>
          <a:blip r:embed="rId3">
            <a:alphaModFix amt="10000"/>
          </a:blip>
          <a:stretch/>
        </p:blipFill>
        <p:spPr bwMode="auto">
          <a:xfrm rot="192552">
            <a:off x="6371511" y="-1785566"/>
            <a:ext cx="6969776" cy="4514658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3"/>
          <p:cNvPicPr/>
          <p:nvPr/>
        </p:nvPicPr>
        <p:blipFill>
          <a:blip r:embed="rId4">
            <a:alphaModFix/>
          </a:blip>
          <a:stretch/>
        </p:blipFill>
        <p:spPr bwMode="auto">
          <a:xfrm>
            <a:off x="7263450" y="-908625"/>
            <a:ext cx="2629649" cy="2589525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3"/>
          <p:cNvSpPr txBox="1"/>
          <p:nvPr>
            <p:ph type="title"/>
          </p:nvPr>
        </p:nvSpPr>
        <p:spPr bwMode="auto">
          <a:xfrm>
            <a:off x="2003325" y="1514275"/>
            <a:ext cx="2479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2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pPr>
              <a:defRPr/>
            </a:pPr>
            <a:endParaRPr/>
          </a:p>
        </p:txBody>
      </p:sp>
      <p:sp>
        <p:nvSpPr>
          <p:cNvPr id="101" name="Google Shape;101;p13"/>
          <p:cNvSpPr txBox="1"/>
          <p:nvPr>
            <p:ph type="subTitle" idx="1"/>
          </p:nvPr>
        </p:nvSpPr>
        <p:spPr bwMode="auto">
          <a:xfrm>
            <a:off x="2003325" y="2041970"/>
            <a:ext cx="2479500" cy="52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02" name="Google Shape;102;p13"/>
          <p:cNvSpPr txBox="1"/>
          <p:nvPr>
            <p:ph type="title" idx="2"/>
          </p:nvPr>
        </p:nvSpPr>
        <p:spPr bwMode="auto">
          <a:xfrm>
            <a:off x="5856674" y="1514275"/>
            <a:ext cx="2479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2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pPr>
              <a:defRPr/>
            </a:pPr>
            <a:endParaRPr/>
          </a:p>
        </p:txBody>
      </p:sp>
      <p:sp>
        <p:nvSpPr>
          <p:cNvPr id="103" name="Google Shape;103;p13"/>
          <p:cNvSpPr txBox="1"/>
          <p:nvPr>
            <p:ph type="subTitle" idx="3"/>
          </p:nvPr>
        </p:nvSpPr>
        <p:spPr bwMode="auto">
          <a:xfrm>
            <a:off x="5856676" y="2041970"/>
            <a:ext cx="2479500" cy="52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04" name="Google Shape;104;p13"/>
          <p:cNvSpPr txBox="1"/>
          <p:nvPr>
            <p:ph type="title" idx="4"/>
          </p:nvPr>
        </p:nvSpPr>
        <p:spPr bwMode="auto">
          <a:xfrm>
            <a:off x="2003325" y="3024923"/>
            <a:ext cx="2479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2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pPr>
              <a:defRPr/>
            </a:pPr>
            <a:endParaRPr/>
          </a:p>
        </p:txBody>
      </p:sp>
      <p:sp>
        <p:nvSpPr>
          <p:cNvPr id="105" name="Google Shape;105;p13"/>
          <p:cNvSpPr txBox="1"/>
          <p:nvPr>
            <p:ph type="subTitle" idx="5"/>
          </p:nvPr>
        </p:nvSpPr>
        <p:spPr bwMode="auto">
          <a:xfrm>
            <a:off x="2003325" y="3552630"/>
            <a:ext cx="2479500" cy="52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06" name="Google Shape;106;p13"/>
          <p:cNvSpPr txBox="1"/>
          <p:nvPr>
            <p:ph type="title" idx="6"/>
          </p:nvPr>
        </p:nvSpPr>
        <p:spPr bwMode="auto">
          <a:xfrm>
            <a:off x="5856674" y="3024923"/>
            <a:ext cx="2479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2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pPr>
              <a:defRPr/>
            </a:pPr>
            <a:endParaRPr/>
          </a:p>
        </p:txBody>
      </p:sp>
      <p:sp>
        <p:nvSpPr>
          <p:cNvPr id="107" name="Google Shape;107;p13"/>
          <p:cNvSpPr txBox="1"/>
          <p:nvPr>
            <p:ph type="subTitle" idx="7"/>
          </p:nvPr>
        </p:nvSpPr>
        <p:spPr bwMode="auto">
          <a:xfrm>
            <a:off x="5856676" y="3552630"/>
            <a:ext cx="2479500" cy="52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08" name="Google Shape;108;p13"/>
          <p:cNvSpPr txBox="1"/>
          <p:nvPr>
            <p:ph type="title" idx="8" hasCustomPrompt="1"/>
          </p:nvPr>
        </p:nvSpPr>
        <p:spPr bwMode="auto">
          <a:xfrm>
            <a:off x="807825" y="1284534"/>
            <a:ext cx="1048200" cy="10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44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pPr>
              <a:defRPr/>
            </a:pPr>
            <a:r>
              <a:rPr/>
              <a:t>xx%</a:t>
            </a:r>
            <a:endParaRPr/>
          </a:p>
        </p:txBody>
      </p:sp>
      <p:sp>
        <p:nvSpPr>
          <p:cNvPr id="109" name="Google Shape;109;p13"/>
          <p:cNvSpPr txBox="1"/>
          <p:nvPr>
            <p:ph type="title" idx="9" hasCustomPrompt="1"/>
          </p:nvPr>
        </p:nvSpPr>
        <p:spPr bwMode="auto">
          <a:xfrm>
            <a:off x="807825" y="2764034"/>
            <a:ext cx="1048200" cy="10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44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pPr>
              <a:defRPr/>
            </a:pPr>
            <a:r>
              <a:rPr/>
              <a:t>xx%</a:t>
            </a:r>
            <a:endParaRPr/>
          </a:p>
        </p:txBody>
      </p:sp>
      <p:sp>
        <p:nvSpPr>
          <p:cNvPr id="110" name="Google Shape;110;p13"/>
          <p:cNvSpPr txBox="1"/>
          <p:nvPr>
            <p:ph type="title" idx="13" hasCustomPrompt="1"/>
          </p:nvPr>
        </p:nvSpPr>
        <p:spPr bwMode="auto">
          <a:xfrm>
            <a:off x="4699313" y="1284534"/>
            <a:ext cx="1048200" cy="10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44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pPr>
              <a:defRPr/>
            </a:pPr>
            <a:r>
              <a:rPr/>
              <a:t>xx%</a:t>
            </a:r>
            <a:endParaRPr/>
          </a:p>
        </p:txBody>
      </p:sp>
      <p:sp>
        <p:nvSpPr>
          <p:cNvPr id="111" name="Google Shape;111;p13"/>
          <p:cNvSpPr txBox="1"/>
          <p:nvPr>
            <p:ph type="title" idx="14" hasCustomPrompt="1"/>
          </p:nvPr>
        </p:nvSpPr>
        <p:spPr bwMode="auto">
          <a:xfrm>
            <a:off x="4699313" y="2764034"/>
            <a:ext cx="1048200" cy="10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44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pPr>
              <a:defRPr/>
            </a:pPr>
            <a:r>
              <a:rPr/>
              <a:t>xx%</a:t>
            </a:r>
            <a:endParaRPr/>
          </a:p>
        </p:txBody>
      </p:sp>
      <p:sp>
        <p:nvSpPr>
          <p:cNvPr id="112" name="Google Shape;112;p13"/>
          <p:cNvSpPr txBox="1"/>
          <p:nvPr>
            <p:ph type="title" idx="15"/>
          </p:nvPr>
        </p:nvSpPr>
        <p:spPr bwMode="auto"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Table of contents 1" preserve="0" showMasterPhAnim="0" userDrawn="1">
  <p:cSld name="BLANK_1_1_1_1_1_1_1_1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14" name="Google Shape;114;p14"/>
          <p:cNvPicPr/>
          <p:nvPr/>
        </p:nvPicPr>
        <p:blipFill>
          <a:blip r:embed="rId2">
            <a:alphaModFix/>
          </a:blip>
          <a:stretch/>
        </p:blipFill>
        <p:spPr bwMode="auto">
          <a:xfrm rot="10800000"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4"/>
          <p:cNvPicPr/>
          <p:nvPr/>
        </p:nvPicPr>
        <p:blipFill>
          <a:blip r:embed="rId3">
            <a:alphaModFix amt="41000"/>
          </a:blip>
          <a:stretch/>
        </p:blipFill>
        <p:spPr bwMode="auto">
          <a:xfrm rot="10106008" flipH="1">
            <a:off x="5496169" y="-2724263"/>
            <a:ext cx="5422212" cy="3512224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4"/>
          <p:cNvSpPr txBox="1"/>
          <p:nvPr>
            <p:ph type="title"/>
          </p:nvPr>
        </p:nvSpPr>
        <p:spPr bwMode="auto">
          <a:xfrm>
            <a:off x="1927126" y="1283357"/>
            <a:ext cx="2479500" cy="3953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pPr>
              <a:defRPr/>
            </a:pPr>
            <a:endParaRPr/>
          </a:p>
        </p:txBody>
      </p:sp>
      <p:sp>
        <p:nvSpPr>
          <p:cNvPr id="117" name="Google Shape;117;p14"/>
          <p:cNvSpPr txBox="1"/>
          <p:nvPr>
            <p:ph type="subTitle" idx="1"/>
          </p:nvPr>
        </p:nvSpPr>
        <p:spPr bwMode="auto">
          <a:xfrm>
            <a:off x="1927125" y="1678829"/>
            <a:ext cx="2479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18" name="Google Shape;118;p14"/>
          <p:cNvSpPr txBox="1"/>
          <p:nvPr>
            <p:ph type="title" idx="2"/>
          </p:nvPr>
        </p:nvSpPr>
        <p:spPr bwMode="auto">
          <a:xfrm>
            <a:off x="5780473" y="1283357"/>
            <a:ext cx="2479500" cy="3953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pPr>
              <a:defRPr/>
            </a:pPr>
            <a:endParaRPr/>
          </a:p>
        </p:txBody>
      </p:sp>
      <p:sp>
        <p:nvSpPr>
          <p:cNvPr id="119" name="Google Shape;119;p14"/>
          <p:cNvSpPr txBox="1"/>
          <p:nvPr>
            <p:ph type="subTitle" idx="3"/>
          </p:nvPr>
        </p:nvSpPr>
        <p:spPr bwMode="auto">
          <a:xfrm>
            <a:off x="5780475" y="1678829"/>
            <a:ext cx="2479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20" name="Google Shape;120;p14"/>
          <p:cNvSpPr txBox="1"/>
          <p:nvPr>
            <p:ph type="title" idx="4"/>
          </p:nvPr>
        </p:nvSpPr>
        <p:spPr bwMode="auto">
          <a:xfrm>
            <a:off x="1927126" y="2392165"/>
            <a:ext cx="2479500" cy="3953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pPr>
              <a:defRPr/>
            </a:pPr>
            <a:endParaRPr/>
          </a:p>
        </p:txBody>
      </p:sp>
      <p:sp>
        <p:nvSpPr>
          <p:cNvPr id="121" name="Google Shape;121;p14"/>
          <p:cNvSpPr txBox="1"/>
          <p:nvPr>
            <p:ph type="subTitle" idx="5"/>
          </p:nvPr>
        </p:nvSpPr>
        <p:spPr bwMode="auto">
          <a:xfrm>
            <a:off x="1927125" y="2787657"/>
            <a:ext cx="2479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22" name="Google Shape;122;p14"/>
          <p:cNvSpPr txBox="1"/>
          <p:nvPr>
            <p:ph type="title" idx="6"/>
          </p:nvPr>
        </p:nvSpPr>
        <p:spPr bwMode="auto">
          <a:xfrm>
            <a:off x="5780473" y="2392165"/>
            <a:ext cx="2479500" cy="3953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pPr>
              <a:defRPr/>
            </a:pPr>
            <a:endParaRPr/>
          </a:p>
        </p:txBody>
      </p:sp>
      <p:sp>
        <p:nvSpPr>
          <p:cNvPr id="123" name="Google Shape;123;p14"/>
          <p:cNvSpPr txBox="1"/>
          <p:nvPr>
            <p:ph type="subTitle" idx="7"/>
          </p:nvPr>
        </p:nvSpPr>
        <p:spPr bwMode="auto">
          <a:xfrm>
            <a:off x="5780475" y="2787657"/>
            <a:ext cx="2479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24" name="Google Shape;124;p14"/>
          <p:cNvSpPr txBox="1"/>
          <p:nvPr>
            <p:ph type="title" idx="8" hasCustomPrompt="1"/>
          </p:nvPr>
        </p:nvSpPr>
        <p:spPr bwMode="auto">
          <a:xfrm>
            <a:off x="884025" y="1448300"/>
            <a:ext cx="1048200" cy="6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30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pPr>
              <a:defRPr/>
            </a:pPr>
            <a:r>
              <a:rPr/>
              <a:t>xx%</a:t>
            </a:r>
            <a:endParaRPr/>
          </a:p>
        </p:txBody>
      </p:sp>
      <p:sp>
        <p:nvSpPr>
          <p:cNvPr id="125" name="Google Shape;125;p14"/>
          <p:cNvSpPr txBox="1"/>
          <p:nvPr>
            <p:ph type="title" idx="9" hasCustomPrompt="1"/>
          </p:nvPr>
        </p:nvSpPr>
        <p:spPr bwMode="auto">
          <a:xfrm>
            <a:off x="884025" y="2557101"/>
            <a:ext cx="1048200" cy="6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30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pPr>
              <a:defRPr/>
            </a:pPr>
            <a:r>
              <a:rPr/>
              <a:t>xx%</a:t>
            </a:r>
            <a:endParaRPr/>
          </a:p>
        </p:txBody>
      </p:sp>
      <p:sp>
        <p:nvSpPr>
          <p:cNvPr id="126" name="Google Shape;126;p14"/>
          <p:cNvSpPr txBox="1"/>
          <p:nvPr>
            <p:ph type="title" idx="13" hasCustomPrompt="1"/>
          </p:nvPr>
        </p:nvSpPr>
        <p:spPr bwMode="auto">
          <a:xfrm>
            <a:off x="4734200" y="1448300"/>
            <a:ext cx="1048200" cy="6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30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pPr>
              <a:defRPr/>
            </a:pPr>
            <a:r>
              <a:rPr/>
              <a:t>xx%</a:t>
            </a:r>
            <a:endParaRPr/>
          </a:p>
        </p:txBody>
      </p:sp>
      <p:sp>
        <p:nvSpPr>
          <p:cNvPr id="127" name="Google Shape;127;p14"/>
          <p:cNvSpPr txBox="1"/>
          <p:nvPr>
            <p:ph type="title" idx="14" hasCustomPrompt="1"/>
          </p:nvPr>
        </p:nvSpPr>
        <p:spPr bwMode="auto">
          <a:xfrm>
            <a:off x="4734200" y="2557101"/>
            <a:ext cx="1048200" cy="6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30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pPr>
              <a:defRPr/>
            </a:pPr>
            <a:r>
              <a:rPr/>
              <a:t>xx%</a:t>
            </a:r>
            <a:endParaRPr/>
          </a:p>
        </p:txBody>
      </p:sp>
      <p:sp>
        <p:nvSpPr>
          <p:cNvPr id="128" name="Google Shape;128;p14"/>
          <p:cNvSpPr txBox="1"/>
          <p:nvPr>
            <p:ph type="title" idx="15"/>
          </p:nvPr>
        </p:nvSpPr>
        <p:spPr bwMode="auto"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29" name="Google Shape;129;p14"/>
          <p:cNvSpPr txBox="1"/>
          <p:nvPr>
            <p:ph type="title" idx="16"/>
          </p:nvPr>
        </p:nvSpPr>
        <p:spPr bwMode="auto">
          <a:xfrm>
            <a:off x="1927126" y="3500990"/>
            <a:ext cx="2479500" cy="3953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pPr>
              <a:defRPr/>
            </a:pPr>
            <a:endParaRPr/>
          </a:p>
        </p:txBody>
      </p:sp>
      <p:sp>
        <p:nvSpPr>
          <p:cNvPr id="130" name="Google Shape;130;p14"/>
          <p:cNvSpPr txBox="1"/>
          <p:nvPr>
            <p:ph type="subTitle" idx="17"/>
          </p:nvPr>
        </p:nvSpPr>
        <p:spPr bwMode="auto">
          <a:xfrm>
            <a:off x="1927125" y="3896483"/>
            <a:ext cx="2479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31" name="Google Shape;131;p14"/>
          <p:cNvSpPr txBox="1"/>
          <p:nvPr>
            <p:ph type="title" idx="18"/>
          </p:nvPr>
        </p:nvSpPr>
        <p:spPr bwMode="auto">
          <a:xfrm>
            <a:off x="5780473" y="3500990"/>
            <a:ext cx="2479500" cy="3953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pPr>
              <a:defRPr/>
            </a:pPr>
            <a:endParaRPr/>
          </a:p>
        </p:txBody>
      </p:sp>
      <p:sp>
        <p:nvSpPr>
          <p:cNvPr id="132" name="Google Shape;132;p14"/>
          <p:cNvSpPr txBox="1"/>
          <p:nvPr>
            <p:ph type="subTitle" idx="19"/>
          </p:nvPr>
        </p:nvSpPr>
        <p:spPr bwMode="auto">
          <a:xfrm>
            <a:off x="5780475" y="3896483"/>
            <a:ext cx="2479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33" name="Google Shape;133;p14"/>
          <p:cNvSpPr txBox="1"/>
          <p:nvPr>
            <p:ph type="title" idx="20" hasCustomPrompt="1"/>
          </p:nvPr>
        </p:nvSpPr>
        <p:spPr bwMode="auto">
          <a:xfrm>
            <a:off x="884025" y="3665925"/>
            <a:ext cx="1048200" cy="6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30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pPr>
              <a:defRPr/>
            </a:pPr>
            <a:r>
              <a:rPr/>
              <a:t>xx%</a:t>
            </a:r>
            <a:endParaRPr/>
          </a:p>
        </p:txBody>
      </p:sp>
      <p:sp>
        <p:nvSpPr>
          <p:cNvPr id="134" name="Google Shape;134;p14"/>
          <p:cNvSpPr txBox="1"/>
          <p:nvPr>
            <p:ph type="title" idx="21" hasCustomPrompt="1"/>
          </p:nvPr>
        </p:nvSpPr>
        <p:spPr bwMode="auto">
          <a:xfrm>
            <a:off x="4734200" y="3665925"/>
            <a:ext cx="1048200" cy="6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30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pPr>
              <a:defRPr/>
            </a:pPr>
            <a:r>
              <a:rPr/>
              <a:t>xx%</a:t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Quote" preserve="0" showMasterPhAnim="0" userDrawn="1">
  <p:cSld name="BLANK_1_1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36" name="Google Shape;136;p15"/>
          <p:cNvPicPr/>
          <p:nvPr/>
        </p:nvPicPr>
        <p:blipFill>
          <a:blip r:embed="rId2">
            <a:alphaModFix/>
          </a:blip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5"/>
          <p:cNvPicPr/>
          <p:nvPr/>
        </p:nvPicPr>
        <p:blipFill>
          <a:blip r:embed="rId3">
            <a:alphaModFix/>
          </a:blip>
          <a:stretch/>
        </p:blipFill>
        <p:spPr bwMode="auto">
          <a:xfrm>
            <a:off x="-961501" y="-445259"/>
            <a:ext cx="2629649" cy="258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15"/>
          <p:cNvPicPr/>
          <p:nvPr/>
        </p:nvPicPr>
        <p:blipFill>
          <a:blip r:embed="rId3">
            <a:alphaModFix/>
          </a:blip>
          <a:stretch/>
        </p:blipFill>
        <p:spPr bwMode="auto">
          <a:xfrm>
            <a:off x="6404042" y="3216074"/>
            <a:ext cx="3640043" cy="358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5"/>
          <p:cNvPicPr/>
          <p:nvPr/>
        </p:nvPicPr>
        <p:blipFill>
          <a:blip r:embed="rId4">
            <a:alphaModFix amt="41000"/>
          </a:blip>
          <a:stretch/>
        </p:blipFill>
        <p:spPr bwMode="auto">
          <a:xfrm rot="-1251575">
            <a:off x="6568494" y="-2463416"/>
            <a:ext cx="6463288" cy="41865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15"/>
          <p:cNvPicPr/>
          <p:nvPr/>
        </p:nvPicPr>
        <p:blipFill>
          <a:blip r:embed="rId4">
            <a:alphaModFix amt="41000"/>
          </a:blip>
          <a:stretch/>
        </p:blipFill>
        <p:spPr bwMode="auto">
          <a:xfrm rot="2162573">
            <a:off x="-3047496" y="3075492"/>
            <a:ext cx="5967840" cy="3865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15"/>
          <p:cNvPicPr/>
          <p:nvPr/>
        </p:nvPicPr>
        <p:blipFill>
          <a:blip r:embed="rId4">
            <a:alphaModFix amt="10000"/>
          </a:blip>
          <a:stretch/>
        </p:blipFill>
        <p:spPr bwMode="auto">
          <a:xfrm rot="192551">
            <a:off x="1509934" y="-3561813"/>
            <a:ext cx="8910555" cy="5771771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15"/>
          <p:cNvSpPr txBox="1"/>
          <p:nvPr>
            <p:ph type="title"/>
          </p:nvPr>
        </p:nvSpPr>
        <p:spPr bwMode="auto">
          <a:xfrm>
            <a:off x="2391900" y="3640013"/>
            <a:ext cx="43602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pPr>
              <a:defRPr/>
            </a:pPr>
            <a:endParaRPr/>
          </a:p>
        </p:txBody>
      </p:sp>
      <p:sp>
        <p:nvSpPr>
          <p:cNvPr id="143" name="Google Shape;143;p15"/>
          <p:cNvSpPr txBox="1"/>
          <p:nvPr>
            <p:ph type="subTitle" idx="1"/>
          </p:nvPr>
        </p:nvSpPr>
        <p:spPr bwMode="auto">
          <a:xfrm>
            <a:off x="1571900" y="1453575"/>
            <a:ext cx="6000300" cy="176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Section header 1" preserve="0" showMasterPhAnim="0" userDrawn="1">
  <p:cSld name="SECTION_HEADER_1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45" name="Google Shape;145;p16"/>
          <p:cNvPicPr/>
          <p:nvPr/>
        </p:nvPicPr>
        <p:blipFill>
          <a:blip r:embed="rId2">
            <a:alphaModFix/>
          </a:blip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16"/>
          <p:cNvPicPr/>
          <p:nvPr/>
        </p:nvPicPr>
        <p:blipFill>
          <a:blip r:embed="rId3">
            <a:alphaModFix amt="41000"/>
          </a:blip>
          <a:stretch/>
        </p:blipFill>
        <p:spPr bwMode="auto">
          <a:xfrm rot="-136180">
            <a:off x="-4014720" y="-1268998"/>
            <a:ext cx="6073816" cy="39342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16"/>
          <p:cNvPicPr/>
          <p:nvPr/>
        </p:nvPicPr>
        <p:blipFill>
          <a:blip r:embed="rId3">
            <a:alphaModFix amt="10000"/>
          </a:blip>
          <a:stretch/>
        </p:blipFill>
        <p:spPr bwMode="auto">
          <a:xfrm rot="192551">
            <a:off x="-80253" y="569262"/>
            <a:ext cx="8910555" cy="5771771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6"/>
          <p:cNvSpPr txBox="1"/>
          <p:nvPr>
            <p:ph type="title"/>
          </p:nvPr>
        </p:nvSpPr>
        <p:spPr bwMode="auto">
          <a:xfrm>
            <a:off x="4586325" y="2302100"/>
            <a:ext cx="3739199" cy="129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4400"/>
            </a:lvl1pPr>
            <a:lvl2pPr lvl="1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pPr>
              <a:defRPr/>
            </a:pPr>
            <a:endParaRPr/>
          </a:p>
        </p:txBody>
      </p:sp>
      <p:sp>
        <p:nvSpPr>
          <p:cNvPr id="149" name="Google Shape;149;p16"/>
          <p:cNvSpPr txBox="1"/>
          <p:nvPr>
            <p:ph type="title" idx="2" hasCustomPrompt="1"/>
          </p:nvPr>
        </p:nvSpPr>
        <p:spPr bwMode="auto">
          <a:xfrm>
            <a:off x="6562700" y="1241175"/>
            <a:ext cx="1762800" cy="71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600">
                <a:solidFill>
                  <a:schemeClr val="accen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pPr>
              <a:defRPr/>
            </a:pPr>
            <a:r>
              <a:rPr/>
              <a:t>xx%</a:t>
            </a:r>
            <a:endParaRPr/>
          </a:p>
        </p:txBody>
      </p:sp>
      <p:sp>
        <p:nvSpPr>
          <p:cNvPr id="150" name="Google Shape;150;p16"/>
          <p:cNvSpPr txBox="1"/>
          <p:nvPr>
            <p:ph type="subTitle" idx="1"/>
          </p:nvPr>
        </p:nvSpPr>
        <p:spPr bwMode="auto">
          <a:xfrm>
            <a:off x="5244525" y="3679125"/>
            <a:ext cx="30810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Section header 2" preserve="0" showMasterPhAnim="0" userDrawn="1">
  <p:cSld name="SECTION_HEADER_2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52" name="Google Shape;152;p17"/>
          <p:cNvPicPr/>
          <p:nvPr/>
        </p:nvPicPr>
        <p:blipFill>
          <a:blip r:embed="rId2">
            <a:alphaModFix/>
          </a:blip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17"/>
          <p:cNvPicPr/>
          <p:nvPr/>
        </p:nvPicPr>
        <p:blipFill>
          <a:blip r:embed="rId3">
            <a:alphaModFix amt="41000"/>
          </a:blip>
          <a:stretch/>
        </p:blipFill>
        <p:spPr bwMode="auto">
          <a:xfrm rot="-1518493">
            <a:off x="6417701" y="-2563773"/>
            <a:ext cx="6350276" cy="41133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17"/>
          <p:cNvPicPr/>
          <p:nvPr/>
        </p:nvPicPr>
        <p:blipFill>
          <a:blip r:embed="rId3">
            <a:alphaModFix amt="41000"/>
          </a:blip>
          <a:stretch/>
        </p:blipFill>
        <p:spPr bwMode="auto">
          <a:xfrm rot="2228383">
            <a:off x="-3220550" y="3008378"/>
            <a:ext cx="6350276" cy="41133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17"/>
          <p:cNvPicPr/>
          <p:nvPr/>
        </p:nvPicPr>
        <p:blipFill>
          <a:blip r:embed="rId4">
            <a:alphaModFix/>
          </a:blip>
          <a:stretch/>
        </p:blipFill>
        <p:spPr bwMode="auto">
          <a:xfrm>
            <a:off x="6404042" y="3216074"/>
            <a:ext cx="3640043" cy="358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17"/>
          <p:cNvPicPr/>
          <p:nvPr/>
        </p:nvPicPr>
        <p:blipFill>
          <a:blip r:embed="rId4">
            <a:alphaModFix/>
          </a:blip>
          <a:stretch/>
        </p:blipFill>
        <p:spPr bwMode="auto">
          <a:xfrm>
            <a:off x="-961501" y="-445259"/>
            <a:ext cx="2629649" cy="258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17"/>
          <p:cNvPicPr/>
          <p:nvPr/>
        </p:nvPicPr>
        <p:blipFill>
          <a:blip r:embed="rId3">
            <a:alphaModFix amt="10000"/>
          </a:blip>
          <a:stretch/>
        </p:blipFill>
        <p:spPr bwMode="auto">
          <a:xfrm rot="192551">
            <a:off x="1509934" y="-3561813"/>
            <a:ext cx="8910555" cy="57717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17"/>
          <p:cNvPicPr/>
          <p:nvPr/>
        </p:nvPicPr>
        <p:blipFill>
          <a:blip r:embed="rId3">
            <a:alphaModFix amt="10000"/>
          </a:blip>
          <a:stretch/>
        </p:blipFill>
        <p:spPr bwMode="auto">
          <a:xfrm rot="1088215">
            <a:off x="2726309" y="4234513"/>
            <a:ext cx="8910557" cy="5771771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17"/>
          <p:cNvSpPr txBox="1"/>
          <p:nvPr>
            <p:ph type="title"/>
          </p:nvPr>
        </p:nvSpPr>
        <p:spPr bwMode="auto">
          <a:xfrm>
            <a:off x="994912" y="2302100"/>
            <a:ext cx="4530000" cy="129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4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pPr>
              <a:defRPr/>
            </a:pPr>
            <a:endParaRPr/>
          </a:p>
        </p:txBody>
      </p:sp>
      <p:sp>
        <p:nvSpPr>
          <p:cNvPr id="160" name="Google Shape;160;p17"/>
          <p:cNvSpPr txBox="1"/>
          <p:nvPr>
            <p:ph type="title" idx="2" hasCustomPrompt="1"/>
          </p:nvPr>
        </p:nvSpPr>
        <p:spPr bwMode="auto">
          <a:xfrm>
            <a:off x="2494438" y="1164975"/>
            <a:ext cx="1530900" cy="71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6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pPr>
              <a:defRPr/>
            </a:pPr>
            <a:r>
              <a:rPr/>
              <a:t>xx%</a:t>
            </a:r>
            <a:endParaRPr/>
          </a:p>
        </p:txBody>
      </p:sp>
      <p:sp>
        <p:nvSpPr>
          <p:cNvPr id="161" name="Google Shape;161;p17"/>
          <p:cNvSpPr txBox="1"/>
          <p:nvPr>
            <p:ph type="subTitle" idx="1"/>
          </p:nvPr>
        </p:nvSpPr>
        <p:spPr bwMode="auto">
          <a:xfrm>
            <a:off x="1719388" y="3679125"/>
            <a:ext cx="30810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Section header 3" preserve="0" showMasterPhAnim="0" userDrawn="1">
  <p:cSld name="SECTION_HEADER_2_1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63" name="Google Shape;163;p18"/>
          <p:cNvPicPr/>
          <p:nvPr/>
        </p:nvPicPr>
        <p:blipFill>
          <a:blip r:embed="rId2">
            <a:alphaModFix/>
          </a:blip>
          <a:stretch/>
        </p:blipFill>
        <p:spPr bwMode="auto"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18"/>
          <p:cNvPicPr/>
          <p:nvPr/>
        </p:nvPicPr>
        <p:blipFill>
          <a:blip r:embed="rId3">
            <a:alphaModFix amt="41000"/>
          </a:blip>
          <a:stretch/>
        </p:blipFill>
        <p:spPr bwMode="auto">
          <a:xfrm rot="1798717" flipH="1">
            <a:off x="-3607626" y="-2568271"/>
            <a:ext cx="6350276" cy="41133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18"/>
          <p:cNvPicPr/>
          <p:nvPr/>
        </p:nvPicPr>
        <p:blipFill>
          <a:blip r:embed="rId3">
            <a:alphaModFix amt="41000"/>
          </a:blip>
          <a:stretch/>
        </p:blipFill>
        <p:spPr bwMode="auto">
          <a:xfrm rot="-2014539" flipH="1">
            <a:off x="6097879" y="3066417"/>
            <a:ext cx="6189991" cy="40095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18"/>
          <p:cNvPicPr/>
          <p:nvPr/>
        </p:nvPicPr>
        <p:blipFill>
          <a:blip r:embed="rId4">
            <a:alphaModFix/>
          </a:blip>
          <a:stretch/>
        </p:blipFill>
        <p:spPr bwMode="auto">
          <a:xfrm>
            <a:off x="-889296" y="3232597"/>
            <a:ext cx="3640043" cy="358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18"/>
          <p:cNvPicPr/>
          <p:nvPr/>
        </p:nvPicPr>
        <p:blipFill>
          <a:blip r:embed="rId4">
            <a:alphaModFix/>
          </a:blip>
          <a:stretch/>
        </p:blipFill>
        <p:spPr bwMode="auto">
          <a:xfrm>
            <a:off x="7473796" y="-445259"/>
            <a:ext cx="2629649" cy="2589525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18"/>
          <p:cNvSpPr txBox="1"/>
          <p:nvPr>
            <p:ph type="title"/>
          </p:nvPr>
        </p:nvSpPr>
        <p:spPr bwMode="auto">
          <a:xfrm>
            <a:off x="3842675" y="2428325"/>
            <a:ext cx="4530000" cy="9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4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pPr>
              <a:defRPr/>
            </a:pPr>
            <a:endParaRPr/>
          </a:p>
        </p:txBody>
      </p:sp>
      <p:sp>
        <p:nvSpPr>
          <p:cNvPr id="169" name="Google Shape;169;p18"/>
          <p:cNvSpPr txBox="1"/>
          <p:nvPr>
            <p:ph type="title" idx="2" hasCustomPrompt="1"/>
          </p:nvPr>
        </p:nvSpPr>
        <p:spPr bwMode="auto">
          <a:xfrm>
            <a:off x="5342188" y="1291200"/>
            <a:ext cx="1530900" cy="71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6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pPr>
              <a:defRPr/>
            </a:pPr>
            <a:r>
              <a:rPr/>
              <a:t>xx%</a:t>
            </a:r>
            <a:endParaRPr/>
          </a:p>
        </p:txBody>
      </p:sp>
      <p:sp>
        <p:nvSpPr>
          <p:cNvPr id="170" name="Google Shape;170;p18"/>
          <p:cNvSpPr txBox="1"/>
          <p:nvPr>
            <p:ph type="subTitle" idx="1"/>
          </p:nvPr>
        </p:nvSpPr>
        <p:spPr bwMode="auto">
          <a:xfrm>
            <a:off x="4567138" y="3370325"/>
            <a:ext cx="30810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Title and text " preserve="0" showMasterPhAnim="0" userDrawn="1">
  <p:cSld name="ONE_COLUMN_TEXT_1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72" name="Google Shape;172;p19"/>
          <p:cNvPicPr/>
          <p:nvPr/>
        </p:nvPicPr>
        <p:blipFill>
          <a:blip r:embed="rId2">
            <a:alphaModFix/>
          </a:blip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19"/>
          <p:cNvPicPr/>
          <p:nvPr/>
        </p:nvPicPr>
        <p:blipFill>
          <a:blip r:embed="rId3">
            <a:alphaModFix amt="10000"/>
          </a:blip>
          <a:stretch/>
        </p:blipFill>
        <p:spPr bwMode="auto">
          <a:xfrm rot="129464">
            <a:off x="3839879" y="-2796082"/>
            <a:ext cx="8314291" cy="53855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19"/>
          <p:cNvPicPr/>
          <p:nvPr/>
        </p:nvPicPr>
        <p:blipFill>
          <a:blip r:embed="rId4">
            <a:alphaModFix/>
          </a:blip>
          <a:stretch/>
        </p:blipFill>
        <p:spPr bwMode="auto">
          <a:xfrm>
            <a:off x="6411325" y="746075"/>
            <a:ext cx="1951151" cy="1921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19"/>
          <p:cNvPicPr/>
          <p:nvPr/>
        </p:nvPicPr>
        <p:blipFill>
          <a:blip r:embed="rId3">
            <a:alphaModFix amt="10000"/>
          </a:blip>
          <a:stretch/>
        </p:blipFill>
        <p:spPr bwMode="auto">
          <a:xfrm rot="-302705">
            <a:off x="-203096" y="2387369"/>
            <a:ext cx="8314292" cy="53855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19"/>
          <p:cNvPicPr/>
          <p:nvPr/>
        </p:nvPicPr>
        <p:blipFill>
          <a:blip r:embed="rId4">
            <a:alphaModFix/>
          </a:blip>
          <a:stretch/>
        </p:blipFill>
        <p:spPr bwMode="auto">
          <a:xfrm>
            <a:off x="206750" y="2850725"/>
            <a:ext cx="2005799" cy="1975174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19"/>
          <p:cNvSpPr txBox="1"/>
          <p:nvPr>
            <p:ph type="title"/>
          </p:nvPr>
        </p:nvSpPr>
        <p:spPr bwMode="auto">
          <a:xfrm>
            <a:off x="1991650" y="1375650"/>
            <a:ext cx="5183700" cy="172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400"/>
              <a:buNone/>
              <a:defRPr sz="10000"/>
            </a:lvl1pPr>
            <a:lvl2pPr lvl="1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78" name="Google Shape;178;p19"/>
          <p:cNvSpPr txBox="1"/>
          <p:nvPr>
            <p:ph type="subTitle" idx="1"/>
          </p:nvPr>
        </p:nvSpPr>
        <p:spPr bwMode="auto">
          <a:xfrm>
            <a:off x="2009650" y="3187900"/>
            <a:ext cx="5147700" cy="6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cxnSp>
        <p:nvCxnSpPr>
          <p:cNvPr id="179" name="Google Shape;179;p19"/>
          <p:cNvCxnSpPr>
            <a:cxnSpLocks/>
          </p:cNvCxnSpPr>
          <p:nvPr/>
        </p:nvCxnSpPr>
        <p:spPr bwMode="auto">
          <a:xfrm>
            <a:off x="3433300" y="3011075"/>
            <a:ext cx="2300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Title and text 1" preserve="0" showMasterPhAnim="0" userDrawn="1">
  <p:cSld name="ONE_COLUMN_TEXT_2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81" name="Google Shape;181;p20"/>
          <p:cNvPicPr/>
          <p:nvPr/>
        </p:nvPicPr>
        <p:blipFill>
          <a:blip r:embed="rId2">
            <a:alphaModFix/>
          </a:blip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0"/>
          <p:cNvSpPr txBox="1"/>
          <p:nvPr>
            <p:ph type="title"/>
          </p:nvPr>
        </p:nvSpPr>
        <p:spPr bwMode="auto"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83" name="Google Shape;183;p20"/>
          <p:cNvSpPr txBox="1"/>
          <p:nvPr>
            <p:ph type="body" idx="1"/>
          </p:nvPr>
        </p:nvSpPr>
        <p:spPr bwMode="auto">
          <a:xfrm>
            <a:off x="720000" y="1215750"/>
            <a:ext cx="5207400" cy="336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  <a:defRPr/>
            </a:lvl1pPr>
            <a:lvl2pPr marL="914400" lvl="1" indent="-317500">
              <a:lnSpc>
                <a:spcPct val="114999"/>
              </a:lnSpc>
              <a:spcBef>
                <a:spcPts val="1600"/>
              </a:spcBef>
              <a:spcAft>
                <a:spcPts val="0"/>
              </a:spcAft>
              <a:buSzPts val="1400"/>
              <a:buFont typeface="Arial"/>
              <a:buChar char="○"/>
              <a:defRPr/>
            </a:lvl2pPr>
            <a:lvl3pPr marL="1371600" lvl="2" indent="-317500">
              <a:lnSpc>
                <a:spcPct val="114999"/>
              </a:lnSpc>
              <a:spcBef>
                <a:spcPts val="1600"/>
              </a:spcBef>
              <a:spcAft>
                <a:spcPts val="0"/>
              </a:spcAft>
              <a:buSzPts val="1400"/>
              <a:buFont typeface="Arial"/>
              <a:buChar char="■"/>
              <a:defRPr/>
            </a:lvl3pPr>
            <a:lvl4pPr marL="1828800" lvl="3" indent="-317500">
              <a:lnSpc>
                <a:spcPct val="114999"/>
              </a:lnSpc>
              <a:spcBef>
                <a:spcPts val="1600"/>
              </a:spcBef>
              <a:spcAft>
                <a:spcPts val="0"/>
              </a:spcAft>
              <a:buSzPts val="1400"/>
              <a:buFont typeface="Arial"/>
              <a:buChar char="●"/>
              <a:defRPr/>
            </a:lvl4pPr>
            <a:lvl5pPr marL="2286000" lvl="4" indent="-317500">
              <a:lnSpc>
                <a:spcPct val="114999"/>
              </a:lnSpc>
              <a:spcBef>
                <a:spcPts val="1600"/>
              </a:spcBef>
              <a:spcAft>
                <a:spcPts val="0"/>
              </a:spcAft>
              <a:buSzPts val="1400"/>
              <a:buFont typeface="Arial"/>
              <a:buChar char="○"/>
              <a:defRPr/>
            </a:lvl5pPr>
            <a:lvl6pPr marL="2743200" lvl="5" indent="-317500">
              <a:lnSpc>
                <a:spcPct val="114999"/>
              </a:lnSpc>
              <a:spcBef>
                <a:spcPts val="1600"/>
              </a:spcBef>
              <a:spcAft>
                <a:spcPts val="0"/>
              </a:spcAft>
              <a:buSzPts val="1400"/>
              <a:buFont typeface="Arial"/>
              <a:buChar char="■"/>
              <a:defRPr/>
            </a:lvl6pPr>
            <a:lvl7pPr marL="3200400" lvl="6" indent="-317500">
              <a:lnSpc>
                <a:spcPct val="114999"/>
              </a:lnSpc>
              <a:spcBef>
                <a:spcPts val="1600"/>
              </a:spcBef>
              <a:spcAft>
                <a:spcPts val="0"/>
              </a:spcAft>
              <a:buSzPts val="1400"/>
              <a:buFont typeface="Arial"/>
              <a:buChar char="●"/>
              <a:defRPr/>
            </a:lvl7pPr>
            <a:lvl8pPr marL="3657600" lvl="7" indent="-317500">
              <a:lnSpc>
                <a:spcPct val="114999"/>
              </a:lnSpc>
              <a:spcBef>
                <a:spcPts val="1600"/>
              </a:spcBef>
              <a:spcAft>
                <a:spcPts val="0"/>
              </a:spcAft>
              <a:buSzPts val="1400"/>
              <a:buFont typeface="Arial"/>
              <a:buChar char="○"/>
              <a:defRPr/>
            </a:lvl8pPr>
            <a:lvl9pPr marL="4114800" lvl="8" indent="-317500">
              <a:lnSpc>
                <a:spcPct val="114999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Arial"/>
              <a:buChar char="■"/>
              <a:defRPr/>
            </a:lvl9pPr>
          </a:lstStyle>
          <a:p>
            <a:pPr>
              <a:defRPr/>
            </a:pPr>
            <a:endParaRPr/>
          </a:p>
        </p:txBody>
      </p:sp>
      <p:pic>
        <p:nvPicPr>
          <p:cNvPr id="184" name="Google Shape;184;p20"/>
          <p:cNvPicPr/>
          <p:nvPr/>
        </p:nvPicPr>
        <p:blipFill>
          <a:blip r:embed="rId3">
            <a:alphaModFix amt="41000"/>
          </a:blip>
          <a:stretch/>
        </p:blipFill>
        <p:spPr bwMode="auto">
          <a:xfrm rot="823646">
            <a:off x="5486110" y="4365867"/>
            <a:ext cx="5590380" cy="36211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Section header" preserve="0" showMasterPhAnim="0" type="secHead" userDrawn="1">
  <p:cSld name="SECTION_HEADE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8" name="Google Shape;18;p3"/>
          <p:cNvPicPr/>
          <p:nvPr/>
        </p:nvPicPr>
        <p:blipFill>
          <a:blip r:embed="rId2">
            <a:alphaModFix/>
          </a:blip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3"/>
          <p:cNvPicPr/>
          <p:nvPr/>
        </p:nvPicPr>
        <p:blipFill>
          <a:blip r:embed="rId3">
            <a:alphaModFix amt="41000"/>
          </a:blip>
          <a:stretch/>
        </p:blipFill>
        <p:spPr bwMode="auto">
          <a:xfrm rot="316686">
            <a:off x="5454197" y="-74048"/>
            <a:ext cx="6700179" cy="43400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20;p3"/>
          <p:cNvPicPr/>
          <p:nvPr/>
        </p:nvPicPr>
        <p:blipFill>
          <a:blip r:embed="rId3">
            <a:alphaModFix amt="41000"/>
          </a:blip>
          <a:stretch/>
        </p:blipFill>
        <p:spPr bwMode="auto">
          <a:xfrm rot="316686">
            <a:off x="-1415378" y="-2760623"/>
            <a:ext cx="6700179" cy="43400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3"/>
          <p:cNvPicPr/>
          <p:nvPr/>
        </p:nvPicPr>
        <p:blipFill>
          <a:blip r:embed="rId3">
            <a:alphaModFix amt="10000"/>
          </a:blip>
          <a:stretch/>
        </p:blipFill>
        <p:spPr bwMode="auto">
          <a:xfrm rot="761211">
            <a:off x="2441833" y="859383"/>
            <a:ext cx="8629218" cy="55895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2;p3"/>
          <p:cNvPicPr/>
          <p:nvPr/>
        </p:nvPicPr>
        <p:blipFill>
          <a:blip r:embed="rId4">
            <a:alphaModFix/>
          </a:blip>
          <a:stretch/>
        </p:blipFill>
        <p:spPr bwMode="auto">
          <a:xfrm>
            <a:off x="6359250" y="3109250"/>
            <a:ext cx="2931975" cy="288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23;p3"/>
          <p:cNvPicPr/>
          <p:nvPr/>
        </p:nvPicPr>
        <p:blipFill>
          <a:blip r:embed="rId4">
            <a:alphaModFix/>
          </a:blip>
          <a:stretch/>
        </p:blipFill>
        <p:spPr bwMode="auto">
          <a:xfrm>
            <a:off x="5441550" y="374942"/>
            <a:ext cx="2540075" cy="2501324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3"/>
          <p:cNvSpPr txBox="1"/>
          <p:nvPr>
            <p:ph type="title"/>
          </p:nvPr>
        </p:nvSpPr>
        <p:spPr bwMode="auto">
          <a:xfrm>
            <a:off x="720000" y="2302100"/>
            <a:ext cx="3739199" cy="129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4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pPr>
              <a:defRPr/>
            </a:pPr>
            <a:endParaRPr/>
          </a:p>
        </p:txBody>
      </p:sp>
      <p:sp>
        <p:nvSpPr>
          <p:cNvPr id="25" name="Google Shape;25;p3"/>
          <p:cNvSpPr txBox="1"/>
          <p:nvPr>
            <p:ph type="title" idx="2" hasCustomPrompt="1"/>
          </p:nvPr>
        </p:nvSpPr>
        <p:spPr bwMode="auto">
          <a:xfrm>
            <a:off x="720000" y="1164975"/>
            <a:ext cx="1276800" cy="71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6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pPr>
              <a:defRPr/>
            </a:pPr>
            <a:r>
              <a:rPr/>
              <a:t>xx%</a:t>
            </a:r>
            <a:endParaRPr/>
          </a:p>
        </p:txBody>
      </p:sp>
      <p:sp>
        <p:nvSpPr>
          <p:cNvPr id="26" name="Google Shape;26;p3"/>
          <p:cNvSpPr txBox="1"/>
          <p:nvPr>
            <p:ph type="subTitle" idx="1"/>
          </p:nvPr>
        </p:nvSpPr>
        <p:spPr bwMode="auto">
          <a:xfrm>
            <a:off x="720000" y="3679125"/>
            <a:ext cx="30810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Title and text 8" preserve="0" showMasterPhAnim="0" userDrawn="1">
  <p:cSld name="ONE_COLUMN_TEXT_3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86" name="Google Shape;186;p21"/>
          <p:cNvPicPr/>
          <p:nvPr/>
        </p:nvPicPr>
        <p:blipFill>
          <a:blip r:embed="rId2">
            <a:alphaModFix/>
          </a:blip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1"/>
          <p:cNvPicPr/>
          <p:nvPr/>
        </p:nvPicPr>
        <p:blipFill>
          <a:blip r:embed="rId3">
            <a:alphaModFix amt="10000"/>
          </a:blip>
          <a:stretch/>
        </p:blipFill>
        <p:spPr bwMode="auto">
          <a:xfrm rot="-302705">
            <a:off x="3469179" y="-983456"/>
            <a:ext cx="8314292" cy="53855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1"/>
          <p:cNvPicPr/>
          <p:nvPr/>
        </p:nvPicPr>
        <p:blipFill>
          <a:blip r:embed="rId3">
            <a:alphaModFix amt="41000"/>
          </a:blip>
          <a:stretch/>
        </p:blipFill>
        <p:spPr bwMode="auto">
          <a:xfrm rot="8">
            <a:off x="5218824" y="301509"/>
            <a:ext cx="6376274" cy="41302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1"/>
          <p:cNvPicPr/>
          <p:nvPr/>
        </p:nvPicPr>
        <p:blipFill>
          <a:blip r:embed="rId4">
            <a:alphaModFix/>
          </a:blip>
          <a:stretch/>
        </p:blipFill>
        <p:spPr bwMode="auto">
          <a:xfrm>
            <a:off x="6645500" y="3137075"/>
            <a:ext cx="2123851" cy="2091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1"/>
          <p:cNvPicPr/>
          <p:nvPr/>
        </p:nvPicPr>
        <p:blipFill>
          <a:blip r:embed="rId3">
            <a:alphaModFix amt="41000"/>
          </a:blip>
          <a:stretch/>
        </p:blipFill>
        <p:spPr bwMode="auto">
          <a:xfrm rot="-333558">
            <a:off x="-268451" y="3969935"/>
            <a:ext cx="6376274" cy="4130233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1"/>
          <p:cNvSpPr txBox="1"/>
          <p:nvPr>
            <p:ph type="body" idx="1"/>
          </p:nvPr>
        </p:nvSpPr>
        <p:spPr bwMode="auto">
          <a:xfrm>
            <a:off x="720000" y="1901250"/>
            <a:ext cx="3571500" cy="218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marL="914400" lvl="1" indent="-317500">
              <a:lnSpc>
                <a:spcPct val="114999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>
              <a:lnSpc>
                <a:spcPct val="114999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>
              <a:lnSpc>
                <a:spcPct val="114999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>
              <a:lnSpc>
                <a:spcPct val="114999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>
              <a:lnSpc>
                <a:spcPct val="114999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>
              <a:lnSpc>
                <a:spcPct val="114999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>
              <a:lnSpc>
                <a:spcPct val="114999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>
              <a:lnSpc>
                <a:spcPct val="114999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Font typeface="Roboto Condensed Light"/>
              <a:buChar char="■"/>
              <a:defRPr>
                <a:solidFill>
                  <a:srgbClr val="434343"/>
                </a:solidFill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192" name="Google Shape;192;p21"/>
          <p:cNvSpPr txBox="1"/>
          <p:nvPr>
            <p:ph type="title"/>
          </p:nvPr>
        </p:nvSpPr>
        <p:spPr bwMode="auto">
          <a:xfrm>
            <a:off x="720000" y="445025"/>
            <a:ext cx="4739100" cy="110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Title and two columns 3" preserve="0" showMasterPhAnim="0" userDrawn="1">
  <p:cSld name="TITLE_AND_TWO_COLUMNS_2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94" name="Google Shape;194;p22"/>
          <p:cNvPicPr/>
          <p:nvPr/>
        </p:nvPicPr>
        <p:blipFill>
          <a:blip r:embed="rId2">
            <a:alphaModFix/>
          </a:blip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2"/>
          <p:cNvPicPr/>
          <p:nvPr/>
        </p:nvPicPr>
        <p:blipFill>
          <a:blip r:embed="rId3">
            <a:alphaModFix amt="41000"/>
          </a:blip>
          <a:stretch/>
        </p:blipFill>
        <p:spPr bwMode="auto">
          <a:xfrm rot="-785722">
            <a:off x="6313773" y="-1918065"/>
            <a:ext cx="6376272" cy="41302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2"/>
          <p:cNvPicPr/>
          <p:nvPr/>
        </p:nvPicPr>
        <p:blipFill>
          <a:blip r:embed="rId3">
            <a:alphaModFix amt="41000"/>
          </a:blip>
          <a:stretch/>
        </p:blipFill>
        <p:spPr bwMode="auto">
          <a:xfrm rot="-1281509">
            <a:off x="-3810027" y="2565110"/>
            <a:ext cx="6376272" cy="41302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2"/>
          <p:cNvPicPr/>
          <p:nvPr/>
        </p:nvPicPr>
        <p:blipFill>
          <a:blip r:embed="rId4">
            <a:alphaModFix/>
          </a:blip>
          <a:stretch/>
        </p:blipFill>
        <p:spPr bwMode="auto">
          <a:xfrm>
            <a:off x="196750" y="2827325"/>
            <a:ext cx="2023575" cy="1992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2"/>
          <p:cNvPicPr/>
          <p:nvPr/>
        </p:nvPicPr>
        <p:blipFill>
          <a:blip r:embed="rId4">
            <a:alphaModFix/>
          </a:blip>
          <a:stretch/>
        </p:blipFill>
        <p:spPr bwMode="auto">
          <a:xfrm>
            <a:off x="6377445" y="707362"/>
            <a:ext cx="2023575" cy="1992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2"/>
          <p:cNvPicPr/>
          <p:nvPr/>
        </p:nvPicPr>
        <p:blipFill>
          <a:blip r:embed="rId4">
            <a:alphaModFix/>
          </a:blip>
          <a:stretch/>
        </p:blipFill>
        <p:spPr bwMode="auto">
          <a:xfrm>
            <a:off x="5363424" y="356302"/>
            <a:ext cx="1515426" cy="1492299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2"/>
          <p:cNvSpPr txBox="1"/>
          <p:nvPr>
            <p:ph type="title"/>
          </p:nvPr>
        </p:nvSpPr>
        <p:spPr bwMode="auto">
          <a:xfrm>
            <a:off x="720000" y="445025"/>
            <a:ext cx="4903200" cy="115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201" name="Google Shape;201;p22"/>
          <p:cNvSpPr txBox="1"/>
          <p:nvPr>
            <p:ph type="title" idx="2"/>
          </p:nvPr>
        </p:nvSpPr>
        <p:spPr bwMode="auto">
          <a:xfrm>
            <a:off x="4539150" y="1738110"/>
            <a:ext cx="2813100" cy="69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 sz="22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202" name="Google Shape;202;p22"/>
          <p:cNvSpPr txBox="1"/>
          <p:nvPr>
            <p:ph type="title" idx="3"/>
          </p:nvPr>
        </p:nvSpPr>
        <p:spPr bwMode="auto">
          <a:xfrm>
            <a:off x="4538925" y="3217859"/>
            <a:ext cx="2813400" cy="69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 sz="22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203" name="Google Shape;203;p22"/>
          <p:cNvSpPr txBox="1"/>
          <p:nvPr>
            <p:ph type="subTitle" idx="1"/>
          </p:nvPr>
        </p:nvSpPr>
        <p:spPr bwMode="auto">
          <a:xfrm>
            <a:off x="4538925" y="3988035"/>
            <a:ext cx="281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pPr>
              <a:defRPr/>
            </a:pPr>
            <a:endParaRPr/>
          </a:p>
        </p:txBody>
      </p:sp>
      <p:sp>
        <p:nvSpPr>
          <p:cNvPr id="204" name="Google Shape;204;p22"/>
          <p:cNvSpPr txBox="1"/>
          <p:nvPr>
            <p:ph type="subTitle" idx="4"/>
          </p:nvPr>
        </p:nvSpPr>
        <p:spPr bwMode="auto">
          <a:xfrm>
            <a:off x="4539300" y="2508084"/>
            <a:ext cx="2813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Title and two columns 4" preserve="0" showMasterPhAnim="0" userDrawn="1">
  <p:cSld name="ONE_COLUMN_TEXT_2_1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06" name="Google Shape;206;p23"/>
          <p:cNvPicPr/>
          <p:nvPr/>
        </p:nvPicPr>
        <p:blipFill>
          <a:blip r:embed="rId2">
            <a:alphaModFix/>
          </a:blip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23"/>
          <p:cNvPicPr/>
          <p:nvPr/>
        </p:nvPicPr>
        <p:blipFill>
          <a:blip r:embed="rId3">
            <a:alphaModFix/>
          </a:blip>
          <a:stretch/>
        </p:blipFill>
        <p:spPr bwMode="auto">
          <a:xfrm>
            <a:off x="5049292" y="3338169"/>
            <a:ext cx="3803100" cy="374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23"/>
          <p:cNvPicPr/>
          <p:nvPr/>
        </p:nvPicPr>
        <p:blipFill>
          <a:blip r:embed="rId3">
            <a:alphaModFix/>
          </a:blip>
          <a:stretch/>
        </p:blipFill>
        <p:spPr bwMode="auto">
          <a:xfrm>
            <a:off x="7751551" y="117694"/>
            <a:ext cx="3803100" cy="374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23"/>
          <p:cNvPicPr/>
          <p:nvPr/>
        </p:nvPicPr>
        <p:blipFill>
          <a:blip r:embed="rId3">
            <a:alphaModFix/>
          </a:blip>
          <a:stretch/>
        </p:blipFill>
        <p:spPr bwMode="auto">
          <a:xfrm>
            <a:off x="4691525" y="-1315950"/>
            <a:ext cx="2717650" cy="267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23"/>
          <p:cNvPicPr/>
          <p:nvPr/>
        </p:nvPicPr>
        <p:blipFill>
          <a:blip r:embed="rId4">
            <a:alphaModFix amt="41000"/>
          </a:blip>
          <a:stretch/>
        </p:blipFill>
        <p:spPr bwMode="auto">
          <a:xfrm rot="1013011" flipH="1">
            <a:off x="5904996" y="2618760"/>
            <a:ext cx="6376272" cy="4130235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23"/>
          <p:cNvSpPr txBox="1"/>
          <p:nvPr>
            <p:ph type="title"/>
          </p:nvPr>
        </p:nvSpPr>
        <p:spPr bwMode="auto"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212" name="Google Shape;212;p23"/>
          <p:cNvSpPr txBox="1"/>
          <p:nvPr>
            <p:ph type="body" idx="1"/>
          </p:nvPr>
        </p:nvSpPr>
        <p:spPr bwMode="auto">
          <a:xfrm>
            <a:off x="720000" y="1732225"/>
            <a:ext cx="3803100" cy="284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  <a:defRPr/>
            </a:lvl1pPr>
            <a:lvl2pPr marL="914400" lvl="1" indent="-31750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  <a:defRPr/>
            </a:lvl2pPr>
            <a:lvl3pPr marL="1371600" lvl="2" indent="-317500">
              <a:lnSpc>
                <a:spcPct val="114999"/>
              </a:lnSpc>
              <a:spcBef>
                <a:spcPts val="1600"/>
              </a:spcBef>
              <a:spcAft>
                <a:spcPts val="0"/>
              </a:spcAft>
              <a:buSzPts val="1400"/>
              <a:buFont typeface="Arial"/>
              <a:buChar char="■"/>
              <a:defRPr/>
            </a:lvl3pPr>
            <a:lvl4pPr marL="1828800" lvl="3" indent="-317500">
              <a:lnSpc>
                <a:spcPct val="114999"/>
              </a:lnSpc>
              <a:spcBef>
                <a:spcPts val="1600"/>
              </a:spcBef>
              <a:spcAft>
                <a:spcPts val="0"/>
              </a:spcAft>
              <a:buSzPts val="1400"/>
              <a:buFont typeface="Arial"/>
              <a:buChar char="●"/>
              <a:defRPr/>
            </a:lvl4pPr>
            <a:lvl5pPr marL="2286000" lvl="4" indent="-317500">
              <a:lnSpc>
                <a:spcPct val="114999"/>
              </a:lnSpc>
              <a:spcBef>
                <a:spcPts val="1600"/>
              </a:spcBef>
              <a:spcAft>
                <a:spcPts val="0"/>
              </a:spcAft>
              <a:buSzPts val="1400"/>
              <a:buFont typeface="Arial"/>
              <a:buChar char="○"/>
              <a:defRPr/>
            </a:lvl5pPr>
            <a:lvl6pPr marL="2743200" lvl="5" indent="-317500">
              <a:lnSpc>
                <a:spcPct val="114999"/>
              </a:lnSpc>
              <a:spcBef>
                <a:spcPts val="1600"/>
              </a:spcBef>
              <a:spcAft>
                <a:spcPts val="0"/>
              </a:spcAft>
              <a:buSzPts val="1400"/>
              <a:buFont typeface="Arial"/>
              <a:buChar char="■"/>
              <a:defRPr/>
            </a:lvl6pPr>
            <a:lvl7pPr marL="3200400" lvl="6" indent="-317500">
              <a:lnSpc>
                <a:spcPct val="114999"/>
              </a:lnSpc>
              <a:spcBef>
                <a:spcPts val="1600"/>
              </a:spcBef>
              <a:spcAft>
                <a:spcPts val="0"/>
              </a:spcAft>
              <a:buSzPts val="1400"/>
              <a:buFont typeface="Arial"/>
              <a:buChar char="●"/>
              <a:defRPr/>
            </a:lvl7pPr>
            <a:lvl8pPr marL="3657600" lvl="7" indent="-317500">
              <a:lnSpc>
                <a:spcPct val="114999"/>
              </a:lnSpc>
              <a:spcBef>
                <a:spcPts val="1600"/>
              </a:spcBef>
              <a:spcAft>
                <a:spcPts val="0"/>
              </a:spcAft>
              <a:buSzPts val="1400"/>
              <a:buFont typeface="Arial"/>
              <a:buChar char="○"/>
              <a:defRPr/>
            </a:lvl8pPr>
            <a:lvl9pPr marL="4114800" lvl="8" indent="-317500">
              <a:lnSpc>
                <a:spcPct val="114999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Arial"/>
              <a:buChar char="■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213" name="Google Shape;213;p23"/>
          <p:cNvSpPr txBox="1"/>
          <p:nvPr>
            <p:ph type="body" idx="2"/>
          </p:nvPr>
        </p:nvSpPr>
        <p:spPr bwMode="auto">
          <a:xfrm>
            <a:off x="4620953" y="1732225"/>
            <a:ext cx="3803100" cy="284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  <a:defRPr/>
            </a:lvl1pPr>
            <a:lvl2pPr marL="914400" lvl="1" indent="-31750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  <a:defRPr/>
            </a:lvl2pPr>
            <a:lvl3pPr marL="1371600" lvl="2" indent="-317500">
              <a:lnSpc>
                <a:spcPct val="114999"/>
              </a:lnSpc>
              <a:spcBef>
                <a:spcPts val="1600"/>
              </a:spcBef>
              <a:spcAft>
                <a:spcPts val="0"/>
              </a:spcAft>
              <a:buSzPts val="1400"/>
              <a:buFont typeface="Arial"/>
              <a:buChar char="■"/>
              <a:defRPr/>
            </a:lvl3pPr>
            <a:lvl4pPr marL="1828800" lvl="3" indent="-317500">
              <a:lnSpc>
                <a:spcPct val="114999"/>
              </a:lnSpc>
              <a:spcBef>
                <a:spcPts val="1600"/>
              </a:spcBef>
              <a:spcAft>
                <a:spcPts val="0"/>
              </a:spcAft>
              <a:buSzPts val="1400"/>
              <a:buFont typeface="Arial"/>
              <a:buChar char="●"/>
              <a:defRPr/>
            </a:lvl4pPr>
            <a:lvl5pPr marL="2286000" lvl="4" indent="-317500">
              <a:lnSpc>
                <a:spcPct val="114999"/>
              </a:lnSpc>
              <a:spcBef>
                <a:spcPts val="1600"/>
              </a:spcBef>
              <a:spcAft>
                <a:spcPts val="0"/>
              </a:spcAft>
              <a:buSzPts val="1400"/>
              <a:buFont typeface="Arial"/>
              <a:buChar char="○"/>
              <a:defRPr/>
            </a:lvl5pPr>
            <a:lvl6pPr marL="2743200" lvl="5" indent="-317500">
              <a:lnSpc>
                <a:spcPct val="114999"/>
              </a:lnSpc>
              <a:spcBef>
                <a:spcPts val="1600"/>
              </a:spcBef>
              <a:spcAft>
                <a:spcPts val="0"/>
              </a:spcAft>
              <a:buSzPts val="1400"/>
              <a:buFont typeface="Arial"/>
              <a:buChar char="■"/>
              <a:defRPr/>
            </a:lvl6pPr>
            <a:lvl7pPr marL="3200400" lvl="6" indent="-317500">
              <a:lnSpc>
                <a:spcPct val="114999"/>
              </a:lnSpc>
              <a:spcBef>
                <a:spcPts val="1600"/>
              </a:spcBef>
              <a:spcAft>
                <a:spcPts val="0"/>
              </a:spcAft>
              <a:buSzPts val="1400"/>
              <a:buFont typeface="Arial"/>
              <a:buChar char="●"/>
              <a:defRPr/>
            </a:lvl7pPr>
            <a:lvl8pPr marL="3657600" lvl="7" indent="-317500">
              <a:lnSpc>
                <a:spcPct val="114999"/>
              </a:lnSpc>
              <a:spcBef>
                <a:spcPts val="1600"/>
              </a:spcBef>
              <a:spcAft>
                <a:spcPts val="0"/>
              </a:spcAft>
              <a:buSzPts val="1400"/>
              <a:buFont typeface="Arial"/>
              <a:buChar char="○"/>
              <a:defRPr/>
            </a:lvl8pPr>
            <a:lvl9pPr marL="4114800" lvl="8" indent="-317500">
              <a:lnSpc>
                <a:spcPct val="114999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Arial"/>
              <a:buChar char="■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214" name="Google Shape;214;p23"/>
          <p:cNvSpPr txBox="1"/>
          <p:nvPr>
            <p:ph type="subTitle" idx="3"/>
          </p:nvPr>
        </p:nvSpPr>
        <p:spPr bwMode="auto">
          <a:xfrm>
            <a:off x="720000" y="1221325"/>
            <a:ext cx="7704000" cy="47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Title and three columns" preserve="0" showMasterPhAnim="0" userDrawn="1">
  <p:cSld name="CUSTOM_6_1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16" name="Google Shape;216;p24"/>
          <p:cNvPicPr/>
          <p:nvPr/>
        </p:nvPicPr>
        <p:blipFill>
          <a:blip r:embed="rId2">
            <a:alphaModFix/>
          </a:blip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24"/>
          <p:cNvPicPr/>
          <p:nvPr/>
        </p:nvPicPr>
        <p:blipFill>
          <a:blip r:embed="rId3">
            <a:alphaModFix/>
          </a:blip>
          <a:stretch/>
        </p:blipFill>
        <p:spPr bwMode="auto">
          <a:xfrm>
            <a:off x="-1519425" y="3665350"/>
            <a:ext cx="2889751" cy="284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24"/>
          <p:cNvPicPr/>
          <p:nvPr/>
        </p:nvPicPr>
        <p:blipFill>
          <a:blip r:embed="rId3">
            <a:alphaModFix/>
          </a:blip>
          <a:stretch/>
        </p:blipFill>
        <p:spPr bwMode="auto">
          <a:xfrm>
            <a:off x="7572126" y="-933674"/>
            <a:ext cx="2711474" cy="2670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24"/>
          <p:cNvPicPr/>
          <p:nvPr/>
        </p:nvPicPr>
        <p:blipFill>
          <a:blip r:embed="rId4">
            <a:alphaModFix amt="41000"/>
          </a:blip>
          <a:stretch/>
        </p:blipFill>
        <p:spPr bwMode="auto">
          <a:xfrm rot="1290890">
            <a:off x="-4501079" y="-1825966"/>
            <a:ext cx="6376270" cy="41302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24"/>
          <p:cNvPicPr/>
          <p:nvPr/>
        </p:nvPicPr>
        <p:blipFill>
          <a:blip r:embed="rId4">
            <a:alphaModFix amt="41000"/>
          </a:blip>
          <a:stretch/>
        </p:blipFill>
        <p:spPr bwMode="auto">
          <a:xfrm rot="-730118">
            <a:off x="6349350" y="4011064"/>
            <a:ext cx="5560051" cy="3601523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24"/>
          <p:cNvSpPr txBox="1"/>
          <p:nvPr>
            <p:ph type="title"/>
          </p:nvPr>
        </p:nvSpPr>
        <p:spPr bwMode="auto"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222" name="Google Shape;222;p24"/>
          <p:cNvSpPr txBox="1"/>
          <p:nvPr>
            <p:ph type="title" idx="2"/>
          </p:nvPr>
        </p:nvSpPr>
        <p:spPr bwMode="auto">
          <a:xfrm>
            <a:off x="1090100" y="2712387"/>
            <a:ext cx="21753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pPr>
              <a:defRPr/>
            </a:pPr>
            <a:endParaRPr/>
          </a:p>
        </p:txBody>
      </p:sp>
      <p:sp>
        <p:nvSpPr>
          <p:cNvPr id="223" name="Google Shape;223;p24"/>
          <p:cNvSpPr txBox="1"/>
          <p:nvPr>
            <p:ph type="subTitle" idx="1"/>
          </p:nvPr>
        </p:nvSpPr>
        <p:spPr bwMode="auto">
          <a:xfrm>
            <a:off x="1090100" y="3165308"/>
            <a:ext cx="2175300" cy="86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224" name="Google Shape;224;p24"/>
          <p:cNvSpPr txBox="1"/>
          <p:nvPr>
            <p:ph type="title" idx="3"/>
          </p:nvPr>
        </p:nvSpPr>
        <p:spPr bwMode="auto">
          <a:xfrm>
            <a:off x="3484423" y="2712387"/>
            <a:ext cx="21753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pPr>
              <a:defRPr/>
            </a:pPr>
            <a:endParaRPr/>
          </a:p>
        </p:txBody>
      </p:sp>
      <p:sp>
        <p:nvSpPr>
          <p:cNvPr id="225" name="Google Shape;225;p24"/>
          <p:cNvSpPr txBox="1"/>
          <p:nvPr>
            <p:ph type="subTitle" idx="4"/>
          </p:nvPr>
        </p:nvSpPr>
        <p:spPr bwMode="auto">
          <a:xfrm>
            <a:off x="3484420" y="3165308"/>
            <a:ext cx="2175300" cy="86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226" name="Google Shape;226;p24"/>
          <p:cNvSpPr txBox="1"/>
          <p:nvPr>
            <p:ph type="title" idx="5"/>
          </p:nvPr>
        </p:nvSpPr>
        <p:spPr bwMode="auto">
          <a:xfrm>
            <a:off x="5878746" y="2712387"/>
            <a:ext cx="21753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pPr>
              <a:defRPr/>
            </a:pPr>
            <a:endParaRPr/>
          </a:p>
        </p:txBody>
      </p:sp>
      <p:sp>
        <p:nvSpPr>
          <p:cNvPr id="227" name="Google Shape;227;p24"/>
          <p:cNvSpPr txBox="1"/>
          <p:nvPr>
            <p:ph type="subTitle" idx="6"/>
          </p:nvPr>
        </p:nvSpPr>
        <p:spPr bwMode="auto">
          <a:xfrm>
            <a:off x="5878749" y="3165308"/>
            <a:ext cx="2175300" cy="86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Title and four columns" preserve="0" showMasterPhAnim="0" userDrawn="1">
  <p:cSld name="CUSTOM_5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29" name="Google Shape;229;p25"/>
          <p:cNvPicPr/>
          <p:nvPr/>
        </p:nvPicPr>
        <p:blipFill>
          <a:blip r:embed="rId2">
            <a:alphaModFix/>
          </a:blip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25"/>
          <p:cNvSpPr txBox="1"/>
          <p:nvPr>
            <p:ph type="title"/>
          </p:nvPr>
        </p:nvSpPr>
        <p:spPr bwMode="auto"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231" name="Google Shape;231;p25"/>
          <p:cNvSpPr txBox="1"/>
          <p:nvPr>
            <p:ph type="title" idx="2"/>
          </p:nvPr>
        </p:nvSpPr>
        <p:spPr bwMode="auto">
          <a:xfrm>
            <a:off x="1967949" y="1674725"/>
            <a:ext cx="2206500" cy="46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pPr>
              <a:defRPr/>
            </a:pPr>
            <a:endParaRPr/>
          </a:p>
        </p:txBody>
      </p:sp>
      <p:sp>
        <p:nvSpPr>
          <p:cNvPr id="232" name="Google Shape;232;p25"/>
          <p:cNvSpPr txBox="1"/>
          <p:nvPr>
            <p:ph type="subTitle" idx="1"/>
          </p:nvPr>
        </p:nvSpPr>
        <p:spPr bwMode="auto">
          <a:xfrm>
            <a:off x="1967949" y="2136725"/>
            <a:ext cx="2206500" cy="61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233" name="Google Shape;233;p25"/>
          <p:cNvSpPr txBox="1"/>
          <p:nvPr>
            <p:ph type="title" idx="3"/>
          </p:nvPr>
        </p:nvSpPr>
        <p:spPr bwMode="auto">
          <a:xfrm>
            <a:off x="4969552" y="1674725"/>
            <a:ext cx="2206500" cy="46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pPr>
              <a:defRPr/>
            </a:pPr>
            <a:endParaRPr/>
          </a:p>
        </p:txBody>
      </p:sp>
      <p:sp>
        <p:nvSpPr>
          <p:cNvPr id="234" name="Google Shape;234;p25"/>
          <p:cNvSpPr txBox="1"/>
          <p:nvPr>
            <p:ph type="subTitle" idx="4"/>
          </p:nvPr>
        </p:nvSpPr>
        <p:spPr bwMode="auto">
          <a:xfrm>
            <a:off x="4969552" y="2136725"/>
            <a:ext cx="2206500" cy="61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235" name="Google Shape;235;p25"/>
          <p:cNvSpPr txBox="1"/>
          <p:nvPr>
            <p:ph type="title" idx="5"/>
          </p:nvPr>
        </p:nvSpPr>
        <p:spPr bwMode="auto">
          <a:xfrm>
            <a:off x="1967949" y="3108124"/>
            <a:ext cx="2206500" cy="46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pPr>
              <a:defRPr/>
            </a:pPr>
            <a:endParaRPr/>
          </a:p>
        </p:txBody>
      </p:sp>
      <p:sp>
        <p:nvSpPr>
          <p:cNvPr id="236" name="Google Shape;236;p25"/>
          <p:cNvSpPr txBox="1"/>
          <p:nvPr>
            <p:ph type="subTitle" idx="6"/>
          </p:nvPr>
        </p:nvSpPr>
        <p:spPr bwMode="auto">
          <a:xfrm>
            <a:off x="1967949" y="3570200"/>
            <a:ext cx="2206500" cy="61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237" name="Google Shape;237;p25"/>
          <p:cNvSpPr txBox="1"/>
          <p:nvPr>
            <p:ph type="title" idx="7"/>
          </p:nvPr>
        </p:nvSpPr>
        <p:spPr bwMode="auto">
          <a:xfrm>
            <a:off x="4969552" y="3108124"/>
            <a:ext cx="2206500" cy="46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pPr>
              <a:defRPr/>
            </a:pPr>
            <a:endParaRPr/>
          </a:p>
        </p:txBody>
      </p:sp>
      <p:sp>
        <p:nvSpPr>
          <p:cNvPr id="238" name="Google Shape;238;p25"/>
          <p:cNvSpPr txBox="1"/>
          <p:nvPr>
            <p:ph type="subTitle" idx="8"/>
          </p:nvPr>
        </p:nvSpPr>
        <p:spPr bwMode="auto">
          <a:xfrm>
            <a:off x="4969552" y="3570200"/>
            <a:ext cx="2206500" cy="61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pic>
        <p:nvPicPr>
          <p:cNvPr id="239" name="Google Shape;239;p25"/>
          <p:cNvPicPr/>
          <p:nvPr/>
        </p:nvPicPr>
        <p:blipFill>
          <a:blip r:embed="rId3">
            <a:alphaModFix/>
          </a:blip>
          <a:stretch/>
        </p:blipFill>
        <p:spPr bwMode="auto">
          <a:xfrm>
            <a:off x="-1016834" y="-1006503"/>
            <a:ext cx="2711474" cy="2670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25"/>
          <p:cNvPicPr/>
          <p:nvPr/>
        </p:nvPicPr>
        <p:blipFill>
          <a:blip r:embed="rId3">
            <a:alphaModFix/>
          </a:blip>
          <a:stretch/>
        </p:blipFill>
        <p:spPr bwMode="auto">
          <a:xfrm>
            <a:off x="6617329" y="4557388"/>
            <a:ext cx="2711474" cy="2670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25"/>
          <p:cNvPicPr/>
          <p:nvPr/>
        </p:nvPicPr>
        <p:blipFill>
          <a:blip r:embed="rId4">
            <a:alphaModFix amt="41000"/>
          </a:blip>
          <a:stretch/>
        </p:blipFill>
        <p:spPr bwMode="auto">
          <a:xfrm rot="-730118">
            <a:off x="-3694400" y="4172751"/>
            <a:ext cx="5560051" cy="36015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25"/>
          <p:cNvPicPr/>
          <p:nvPr/>
        </p:nvPicPr>
        <p:blipFill>
          <a:blip r:embed="rId4">
            <a:alphaModFix amt="41000"/>
          </a:blip>
          <a:stretch/>
        </p:blipFill>
        <p:spPr bwMode="auto">
          <a:xfrm rot="-730118">
            <a:off x="7310850" y="-2269861"/>
            <a:ext cx="5560051" cy="36015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Title and four columns 1" preserve="0" showMasterPhAnim="0" userDrawn="1">
  <p:cSld name="CUSTOM_5_1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44" name="Google Shape;244;p26"/>
          <p:cNvPicPr/>
          <p:nvPr/>
        </p:nvPicPr>
        <p:blipFill>
          <a:blip r:embed="rId2">
            <a:alphaModFix/>
          </a:blip>
          <a:stretch/>
        </p:blipFill>
        <p:spPr bwMode="auto"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26"/>
          <p:cNvPicPr/>
          <p:nvPr/>
        </p:nvPicPr>
        <p:blipFill>
          <a:blip r:embed="rId3">
            <a:alphaModFix amt="41000"/>
          </a:blip>
          <a:stretch/>
        </p:blipFill>
        <p:spPr bwMode="auto">
          <a:xfrm rot="730118" flipH="1">
            <a:off x="-3810225" y="-2269861"/>
            <a:ext cx="5560051" cy="36015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26"/>
          <p:cNvPicPr/>
          <p:nvPr/>
        </p:nvPicPr>
        <p:blipFill>
          <a:blip r:embed="rId4">
            <a:alphaModFix/>
          </a:blip>
          <a:stretch/>
        </p:blipFill>
        <p:spPr bwMode="auto">
          <a:xfrm flipH="1">
            <a:off x="7403295" y="-1006503"/>
            <a:ext cx="2711474" cy="2670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26"/>
          <p:cNvPicPr/>
          <p:nvPr/>
        </p:nvPicPr>
        <p:blipFill>
          <a:blip r:embed="rId4">
            <a:alphaModFix/>
          </a:blip>
          <a:stretch/>
        </p:blipFill>
        <p:spPr bwMode="auto">
          <a:xfrm flipH="1">
            <a:off x="-230868" y="4557388"/>
            <a:ext cx="2711474" cy="2670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26"/>
          <p:cNvPicPr/>
          <p:nvPr/>
        </p:nvPicPr>
        <p:blipFill>
          <a:blip r:embed="rId3">
            <a:alphaModFix amt="41000"/>
          </a:blip>
          <a:stretch/>
        </p:blipFill>
        <p:spPr bwMode="auto">
          <a:xfrm rot="730118" flipH="1">
            <a:off x="7232284" y="4172751"/>
            <a:ext cx="5560051" cy="3601523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26"/>
          <p:cNvSpPr txBox="1"/>
          <p:nvPr>
            <p:ph type="title"/>
          </p:nvPr>
        </p:nvSpPr>
        <p:spPr bwMode="auto">
          <a:xfrm>
            <a:off x="1276225" y="445025"/>
            <a:ext cx="6591600" cy="125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250" name="Google Shape;250;p26"/>
          <p:cNvSpPr txBox="1"/>
          <p:nvPr>
            <p:ph type="title" idx="2"/>
          </p:nvPr>
        </p:nvSpPr>
        <p:spPr bwMode="auto">
          <a:xfrm>
            <a:off x="945925" y="1979525"/>
            <a:ext cx="2206500" cy="46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pPr>
              <a:defRPr/>
            </a:pPr>
            <a:endParaRPr/>
          </a:p>
        </p:txBody>
      </p:sp>
      <p:sp>
        <p:nvSpPr>
          <p:cNvPr id="251" name="Google Shape;251;p26"/>
          <p:cNvSpPr txBox="1"/>
          <p:nvPr>
            <p:ph type="subTitle" idx="1"/>
          </p:nvPr>
        </p:nvSpPr>
        <p:spPr bwMode="auto">
          <a:xfrm>
            <a:off x="945925" y="2441525"/>
            <a:ext cx="2206500" cy="61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252" name="Google Shape;252;p26"/>
          <p:cNvSpPr txBox="1"/>
          <p:nvPr>
            <p:ph type="title" idx="3"/>
          </p:nvPr>
        </p:nvSpPr>
        <p:spPr bwMode="auto">
          <a:xfrm>
            <a:off x="5991552" y="1979525"/>
            <a:ext cx="2206500" cy="46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pPr>
              <a:defRPr/>
            </a:pPr>
            <a:endParaRPr/>
          </a:p>
        </p:txBody>
      </p:sp>
      <p:sp>
        <p:nvSpPr>
          <p:cNvPr id="253" name="Google Shape;253;p26"/>
          <p:cNvSpPr txBox="1"/>
          <p:nvPr>
            <p:ph type="subTitle" idx="4"/>
          </p:nvPr>
        </p:nvSpPr>
        <p:spPr bwMode="auto">
          <a:xfrm>
            <a:off x="5991552" y="2441525"/>
            <a:ext cx="2206500" cy="61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254" name="Google Shape;254;p26"/>
          <p:cNvSpPr txBox="1"/>
          <p:nvPr>
            <p:ph type="title" idx="5"/>
          </p:nvPr>
        </p:nvSpPr>
        <p:spPr bwMode="auto">
          <a:xfrm>
            <a:off x="945925" y="3336724"/>
            <a:ext cx="2206500" cy="46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pPr>
              <a:defRPr/>
            </a:pPr>
            <a:endParaRPr/>
          </a:p>
        </p:txBody>
      </p:sp>
      <p:sp>
        <p:nvSpPr>
          <p:cNvPr id="255" name="Google Shape;255;p26"/>
          <p:cNvSpPr txBox="1"/>
          <p:nvPr>
            <p:ph type="subTitle" idx="6"/>
          </p:nvPr>
        </p:nvSpPr>
        <p:spPr bwMode="auto">
          <a:xfrm>
            <a:off x="945925" y="3798800"/>
            <a:ext cx="2206500" cy="61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256" name="Google Shape;256;p26"/>
          <p:cNvSpPr txBox="1"/>
          <p:nvPr>
            <p:ph type="title" idx="7"/>
          </p:nvPr>
        </p:nvSpPr>
        <p:spPr bwMode="auto">
          <a:xfrm>
            <a:off x="5991552" y="3336724"/>
            <a:ext cx="2206500" cy="46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pPr>
              <a:defRPr/>
            </a:pPr>
            <a:endParaRPr/>
          </a:p>
        </p:txBody>
      </p:sp>
      <p:sp>
        <p:nvSpPr>
          <p:cNvPr id="257" name="Google Shape;257;p26"/>
          <p:cNvSpPr txBox="1"/>
          <p:nvPr>
            <p:ph type="subTitle" idx="8"/>
          </p:nvPr>
        </p:nvSpPr>
        <p:spPr bwMode="auto">
          <a:xfrm>
            <a:off x="5991552" y="3798800"/>
            <a:ext cx="2206500" cy="61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Title and four columns 2" preserve="0" showMasterPhAnim="0" userDrawn="1">
  <p:cSld name="CUSTOM_5_2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59" name="Google Shape;259;p27"/>
          <p:cNvPicPr/>
          <p:nvPr/>
        </p:nvPicPr>
        <p:blipFill>
          <a:blip r:embed="rId2">
            <a:alphaModFix/>
          </a:blip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27"/>
          <p:cNvPicPr/>
          <p:nvPr/>
        </p:nvPicPr>
        <p:blipFill>
          <a:blip r:embed="rId3">
            <a:alphaModFix/>
          </a:blip>
          <a:stretch/>
        </p:blipFill>
        <p:spPr bwMode="auto">
          <a:xfrm>
            <a:off x="-1016834" y="-1006503"/>
            <a:ext cx="2711474" cy="2670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27"/>
          <p:cNvPicPr/>
          <p:nvPr/>
        </p:nvPicPr>
        <p:blipFill>
          <a:blip r:embed="rId3">
            <a:alphaModFix/>
          </a:blip>
          <a:stretch/>
        </p:blipFill>
        <p:spPr bwMode="auto">
          <a:xfrm>
            <a:off x="6617329" y="4557388"/>
            <a:ext cx="2711474" cy="2670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27"/>
          <p:cNvPicPr/>
          <p:nvPr/>
        </p:nvPicPr>
        <p:blipFill>
          <a:blip r:embed="rId4">
            <a:alphaModFix amt="41000"/>
          </a:blip>
          <a:stretch/>
        </p:blipFill>
        <p:spPr bwMode="auto">
          <a:xfrm rot="-730118">
            <a:off x="-3694400" y="4172751"/>
            <a:ext cx="5560051" cy="36015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27"/>
          <p:cNvPicPr/>
          <p:nvPr/>
        </p:nvPicPr>
        <p:blipFill>
          <a:blip r:embed="rId4">
            <a:alphaModFix amt="41000"/>
          </a:blip>
          <a:stretch/>
        </p:blipFill>
        <p:spPr bwMode="auto">
          <a:xfrm rot="-730118">
            <a:off x="7310850" y="-2269861"/>
            <a:ext cx="5560051" cy="3601523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27"/>
          <p:cNvSpPr txBox="1"/>
          <p:nvPr>
            <p:ph type="title"/>
          </p:nvPr>
        </p:nvSpPr>
        <p:spPr bwMode="auto"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265" name="Google Shape;265;p27"/>
          <p:cNvSpPr txBox="1"/>
          <p:nvPr>
            <p:ph type="title" idx="2"/>
          </p:nvPr>
        </p:nvSpPr>
        <p:spPr bwMode="auto">
          <a:xfrm>
            <a:off x="2157275" y="1598525"/>
            <a:ext cx="2206500" cy="46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pPr>
              <a:defRPr/>
            </a:pPr>
            <a:endParaRPr/>
          </a:p>
        </p:txBody>
      </p:sp>
      <p:sp>
        <p:nvSpPr>
          <p:cNvPr id="266" name="Google Shape;266;p27"/>
          <p:cNvSpPr txBox="1"/>
          <p:nvPr>
            <p:ph type="subTitle" idx="1"/>
          </p:nvPr>
        </p:nvSpPr>
        <p:spPr bwMode="auto">
          <a:xfrm>
            <a:off x="2157275" y="2060525"/>
            <a:ext cx="2206500" cy="61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267" name="Google Shape;267;p27"/>
          <p:cNvSpPr txBox="1"/>
          <p:nvPr>
            <p:ph type="title" idx="3"/>
          </p:nvPr>
        </p:nvSpPr>
        <p:spPr bwMode="auto">
          <a:xfrm>
            <a:off x="4780210" y="1598525"/>
            <a:ext cx="2206500" cy="46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pPr>
              <a:defRPr/>
            </a:pPr>
            <a:endParaRPr/>
          </a:p>
        </p:txBody>
      </p:sp>
      <p:sp>
        <p:nvSpPr>
          <p:cNvPr id="268" name="Google Shape;268;p27"/>
          <p:cNvSpPr txBox="1"/>
          <p:nvPr>
            <p:ph type="subTitle" idx="4"/>
          </p:nvPr>
        </p:nvSpPr>
        <p:spPr bwMode="auto">
          <a:xfrm>
            <a:off x="4780210" y="2060525"/>
            <a:ext cx="2206500" cy="61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269" name="Google Shape;269;p27"/>
          <p:cNvSpPr txBox="1"/>
          <p:nvPr>
            <p:ph type="title" idx="5"/>
          </p:nvPr>
        </p:nvSpPr>
        <p:spPr bwMode="auto">
          <a:xfrm>
            <a:off x="2157275" y="3108124"/>
            <a:ext cx="2206500" cy="46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pPr>
              <a:defRPr/>
            </a:pPr>
            <a:endParaRPr/>
          </a:p>
        </p:txBody>
      </p:sp>
      <p:sp>
        <p:nvSpPr>
          <p:cNvPr id="270" name="Google Shape;270;p27"/>
          <p:cNvSpPr txBox="1"/>
          <p:nvPr>
            <p:ph type="subTitle" idx="6"/>
          </p:nvPr>
        </p:nvSpPr>
        <p:spPr bwMode="auto">
          <a:xfrm>
            <a:off x="2157275" y="3570200"/>
            <a:ext cx="2206500" cy="61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271" name="Google Shape;271;p27"/>
          <p:cNvSpPr txBox="1"/>
          <p:nvPr>
            <p:ph type="title" idx="7"/>
          </p:nvPr>
        </p:nvSpPr>
        <p:spPr bwMode="auto">
          <a:xfrm>
            <a:off x="4780210" y="3108124"/>
            <a:ext cx="2206500" cy="46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pPr>
              <a:defRPr/>
            </a:pPr>
            <a:endParaRPr/>
          </a:p>
        </p:txBody>
      </p:sp>
      <p:sp>
        <p:nvSpPr>
          <p:cNvPr id="272" name="Google Shape;272;p27"/>
          <p:cNvSpPr txBox="1"/>
          <p:nvPr>
            <p:ph type="subTitle" idx="8"/>
          </p:nvPr>
        </p:nvSpPr>
        <p:spPr bwMode="auto">
          <a:xfrm>
            <a:off x="4780210" y="3570200"/>
            <a:ext cx="2206500" cy="61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Title and four columns 3" preserve="0" showMasterPhAnim="0" userDrawn="1">
  <p:cSld name="CUSTOM_5_2_1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74" name="Google Shape;274;p28"/>
          <p:cNvPicPr/>
          <p:nvPr/>
        </p:nvPicPr>
        <p:blipFill>
          <a:blip r:embed="rId2">
            <a:alphaModFix/>
          </a:blip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28"/>
          <p:cNvPicPr/>
          <p:nvPr/>
        </p:nvPicPr>
        <p:blipFill>
          <a:blip r:embed="rId3">
            <a:alphaModFix/>
          </a:blip>
          <a:stretch/>
        </p:blipFill>
        <p:spPr bwMode="auto">
          <a:xfrm>
            <a:off x="-1016834" y="-1006503"/>
            <a:ext cx="2711474" cy="2670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28"/>
          <p:cNvPicPr/>
          <p:nvPr/>
        </p:nvPicPr>
        <p:blipFill>
          <a:blip r:embed="rId3">
            <a:alphaModFix/>
          </a:blip>
          <a:stretch/>
        </p:blipFill>
        <p:spPr bwMode="auto">
          <a:xfrm>
            <a:off x="6617329" y="4557388"/>
            <a:ext cx="2711474" cy="2670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28"/>
          <p:cNvPicPr/>
          <p:nvPr/>
        </p:nvPicPr>
        <p:blipFill>
          <a:blip r:embed="rId4">
            <a:alphaModFix amt="41000"/>
          </a:blip>
          <a:stretch/>
        </p:blipFill>
        <p:spPr bwMode="auto">
          <a:xfrm rot="-730118">
            <a:off x="-3694400" y="4172751"/>
            <a:ext cx="5560051" cy="36015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28"/>
          <p:cNvPicPr/>
          <p:nvPr/>
        </p:nvPicPr>
        <p:blipFill>
          <a:blip r:embed="rId4">
            <a:alphaModFix amt="41000"/>
          </a:blip>
          <a:stretch/>
        </p:blipFill>
        <p:spPr bwMode="auto">
          <a:xfrm rot="-730118">
            <a:off x="7310850" y="-2269861"/>
            <a:ext cx="5560051" cy="3601523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28"/>
          <p:cNvSpPr txBox="1"/>
          <p:nvPr>
            <p:ph type="title"/>
          </p:nvPr>
        </p:nvSpPr>
        <p:spPr bwMode="auto">
          <a:xfrm>
            <a:off x="720000" y="445025"/>
            <a:ext cx="6659100" cy="111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280" name="Google Shape;280;p28"/>
          <p:cNvSpPr txBox="1"/>
          <p:nvPr>
            <p:ph type="title" idx="2"/>
          </p:nvPr>
        </p:nvSpPr>
        <p:spPr bwMode="auto">
          <a:xfrm>
            <a:off x="1143370" y="1906550"/>
            <a:ext cx="3308400" cy="38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pPr>
              <a:defRPr/>
            </a:pPr>
            <a:endParaRPr/>
          </a:p>
        </p:txBody>
      </p:sp>
      <p:sp>
        <p:nvSpPr>
          <p:cNvPr id="281" name="Google Shape;281;p28"/>
          <p:cNvSpPr txBox="1"/>
          <p:nvPr>
            <p:ph type="subTitle" idx="1"/>
          </p:nvPr>
        </p:nvSpPr>
        <p:spPr bwMode="auto">
          <a:xfrm>
            <a:off x="1143370" y="2287907"/>
            <a:ext cx="3308400" cy="7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282" name="Google Shape;282;p28"/>
          <p:cNvSpPr txBox="1"/>
          <p:nvPr>
            <p:ph type="title" idx="3"/>
          </p:nvPr>
        </p:nvSpPr>
        <p:spPr bwMode="auto">
          <a:xfrm>
            <a:off x="4858996" y="1906550"/>
            <a:ext cx="3308400" cy="38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pPr>
              <a:defRPr/>
            </a:pPr>
            <a:endParaRPr/>
          </a:p>
        </p:txBody>
      </p:sp>
      <p:sp>
        <p:nvSpPr>
          <p:cNvPr id="283" name="Google Shape;283;p28"/>
          <p:cNvSpPr txBox="1"/>
          <p:nvPr>
            <p:ph type="subTitle" idx="4"/>
          </p:nvPr>
        </p:nvSpPr>
        <p:spPr bwMode="auto">
          <a:xfrm>
            <a:off x="4858997" y="2287906"/>
            <a:ext cx="3308400" cy="7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284" name="Google Shape;284;p28"/>
          <p:cNvSpPr txBox="1"/>
          <p:nvPr>
            <p:ph type="title" idx="5"/>
          </p:nvPr>
        </p:nvSpPr>
        <p:spPr bwMode="auto">
          <a:xfrm>
            <a:off x="1143299" y="3223984"/>
            <a:ext cx="3308400" cy="38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pPr>
              <a:defRPr/>
            </a:pPr>
            <a:endParaRPr/>
          </a:p>
        </p:txBody>
      </p:sp>
      <p:sp>
        <p:nvSpPr>
          <p:cNvPr id="285" name="Google Shape;285;p28"/>
          <p:cNvSpPr txBox="1"/>
          <p:nvPr>
            <p:ph type="subTitle" idx="6"/>
          </p:nvPr>
        </p:nvSpPr>
        <p:spPr bwMode="auto">
          <a:xfrm>
            <a:off x="1143299" y="3605403"/>
            <a:ext cx="3308400" cy="7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286" name="Google Shape;286;p28"/>
          <p:cNvSpPr txBox="1"/>
          <p:nvPr>
            <p:ph type="title" idx="7"/>
          </p:nvPr>
        </p:nvSpPr>
        <p:spPr bwMode="auto">
          <a:xfrm>
            <a:off x="4858925" y="3223982"/>
            <a:ext cx="3308400" cy="38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pPr>
              <a:defRPr/>
            </a:pPr>
            <a:endParaRPr/>
          </a:p>
        </p:txBody>
      </p:sp>
      <p:sp>
        <p:nvSpPr>
          <p:cNvPr id="287" name="Google Shape;287;p28"/>
          <p:cNvSpPr txBox="1"/>
          <p:nvPr>
            <p:ph type="subTitle" idx="8"/>
          </p:nvPr>
        </p:nvSpPr>
        <p:spPr bwMode="auto">
          <a:xfrm>
            <a:off x="4858926" y="3605400"/>
            <a:ext cx="3308400" cy="7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Title and five columns" preserve="0" showMasterPhAnim="0" userDrawn="1">
  <p:cSld name="CUSTOM_7_1_1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89" name="Google Shape;289;p29"/>
          <p:cNvPicPr/>
          <p:nvPr/>
        </p:nvPicPr>
        <p:blipFill>
          <a:blip r:embed="rId2">
            <a:alphaModFix/>
          </a:blip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29"/>
          <p:cNvPicPr/>
          <p:nvPr/>
        </p:nvPicPr>
        <p:blipFill>
          <a:blip r:embed="rId3">
            <a:alphaModFix amt="41000"/>
          </a:blip>
          <a:stretch/>
        </p:blipFill>
        <p:spPr bwMode="auto">
          <a:xfrm rot="-1051942">
            <a:off x="-5322354" y="-1117115"/>
            <a:ext cx="6783782" cy="43942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29"/>
          <p:cNvPicPr/>
          <p:nvPr/>
        </p:nvPicPr>
        <p:blipFill>
          <a:blip r:embed="rId3">
            <a:alphaModFix amt="41000"/>
          </a:blip>
          <a:stretch/>
        </p:blipFill>
        <p:spPr bwMode="auto">
          <a:xfrm rot="-523555">
            <a:off x="7961871" y="374647"/>
            <a:ext cx="6783781" cy="4394203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29"/>
          <p:cNvSpPr txBox="1"/>
          <p:nvPr>
            <p:ph type="title"/>
          </p:nvPr>
        </p:nvSpPr>
        <p:spPr bwMode="auto"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293" name="Google Shape;293;p29"/>
          <p:cNvSpPr txBox="1"/>
          <p:nvPr>
            <p:ph type="title" idx="2"/>
          </p:nvPr>
        </p:nvSpPr>
        <p:spPr bwMode="auto">
          <a:xfrm>
            <a:off x="2340035" y="1963255"/>
            <a:ext cx="1986000" cy="43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pPr>
              <a:defRPr/>
            </a:pPr>
            <a:endParaRPr/>
          </a:p>
        </p:txBody>
      </p:sp>
      <p:sp>
        <p:nvSpPr>
          <p:cNvPr id="294" name="Google Shape;294;p29"/>
          <p:cNvSpPr txBox="1"/>
          <p:nvPr>
            <p:ph type="subTitle" idx="1"/>
          </p:nvPr>
        </p:nvSpPr>
        <p:spPr bwMode="auto">
          <a:xfrm>
            <a:off x="2340035" y="2375178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295" name="Google Shape;295;p29"/>
          <p:cNvSpPr txBox="1"/>
          <p:nvPr>
            <p:ph type="title" idx="3"/>
          </p:nvPr>
        </p:nvSpPr>
        <p:spPr bwMode="auto">
          <a:xfrm>
            <a:off x="1101175" y="3671852"/>
            <a:ext cx="1986000" cy="43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pPr>
              <a:defRPr/>
            </a:pPr>
            <a:endParaRPr/>
          </a:p>
        </p:txBody>
      </p:sp>
      <p:sp>
        <p:nvSpPr>
          <p:cNvPr id="296" name="Google Shape;296;p29"/>
          <p:cNvSpPr txBox="1"/>
          <p:nvPr>
            <p:ph type="subTitle" idx="4"/>
          </p:nvPr>
        </p:nvSpPr>
        <p:spPr bwMode="auto">
          <a:xfrm>
            <a:off x="1101175" y="4083775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297" name="Google Shape;297;p29"/>
          <p:cNvSpPr txBox="1"/>
          <p:nvPr>
            <p:ph type="title" idx="5"/>
          </p:nvPr>
        </p:nvSpPr>
        <p:spPr bwMode="auto">
          <a:xfrm>
            <a:off x="3578947" y="3671852"/>
            <a:ext cx="1986000" cy="43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pPr>
              <a:defRPr/>
            </a:pPr>
            <a:endParaRPr/>
          </a:p>
        </p:txBody>
      </p:sp>
      <p:sp>
        <p:nvSpPr>
          <p:cNvPr id="298" name="Google Shape;298;p29"/>
          <p:cNvSpPr txBox="1"/>
          <p:nvPr>
            <p:ph type="subTitle" idx="6"/>
          </p:nvPr>
        </p:nvSpPr>
        <p:spPr bwMode="auto">
          <a:xfrm>
            <a:off x="3578947" y="4083775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299" name="Google Shape;299;p29"/>
          <p:cNvSpPr txBox="1"/>
          <p:nvPr>
            <p:ph type="title" idx="7"/>
          </p:nvPr>
        </p:nvSpPr>
        <p:spPr bwMode="auto">
          <a:xfrm>
            <a:off x="4817863" y="1963255"/>
            <a:ext cx="1986000" cy="43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pPr>
              <a:defRPr/>
            </a:pPr>
            <a:endParaRPr/>
          </a:p>
        </p:txBody>
      </p:sp>
      <p:sp>
        <p:nvSpPr>
          <p:cNvPr id="300" name="Google Shape;300;p29"/>
          <p:cNvSpPr txBox="1"/>
          <p:nvPr>
            <p:ph type="subTitle" idx="8"/>
          </p:nvPr>
        </p:nvSpPr>
        <p:spPr bwMode="auto">
          <a:xfrm>
            <a:off x="4817863" y="2375178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301" name="Google Shape;301;p29"/>
          <p:cNvSpPr txBox="1"/>
          <p:nvPr>
            <p:ph type="title" idx="9"/>
          </p:nvPr>
        </p:nvSpPr>
        <p:spPr bwMode="auto">
          <a:xfrm>
            <a:off x="6056776" y="3671852"/>
            <a:ext cx="1986000" cy="43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pPr>
              <a:defRPr/>
            </a:pPr>
            <a:endParaRPr/>
          </a:p>
        </p:txBody>
      </p:sp>
      <p:sp>
        <p:nvSpPr>
          <p:cNvPr id="302" name="Google Shape;302;p29"/>
          <p:cNvSpPr txBox="1"/>
          <p:nvPr>
            <p:ph type="subTitle" idx="13"/>
          </p:nvPr>
        </p:nvSpPr>
        <p:spPr bwMode="auto">
          <a:xfrm>
            <a:off x="6056776" y="4083775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pic>
        <p:nvPicPr>
          <p:cNvPr id="303" name="Google Shape;303;p29"/>
          <p:cNvPicPr/>
          <p:nvPr/>
        </p:nvPicPr>
        <p:blipFill>
          <a:blip r:embed="rId4">
            <a:alphaModFix/>
          </a:blip>
          <a:stretch/>
        </p:blipFill>
        <p:spPr bwMode="auto">
          <a:xfrm>
            <a:off x="-1364349" y="-819897"/>
            <a:ext cx="2711474" cy="2670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29"/>
          <p:cNvPicPr/>
          <p:nvPr/>
        </p:nvPicPr>
        <p:blipFill>
          <a:blip r:embed="rId4">
            <a:alphaModFix/>
          </a:blip>
          <a:stretch/>
        </p:blipFill>
        <p:spPr bwMode="auto">
          <a:xfrm>
            <a:off x="8042775" y="3403273"/>
            <a:ext cx="3968174" cy="3907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Title and six columns" preserve="0" showMasterPhAnim="0" userDrawn="1">
  <p:cSld name="CUSTOM_7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306" name="Google Shape;306;p30"/>
          <p:cNvPicPr/>
          <p:nvPr/>
        </p:nvPicPr>
        <p:blipFill>
          <a:blip r:embed="rId2">
            <a:alphaModFix/>
          </a:blip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30"/>
          <p:cNvPicPr/>
          <p:nvPr/>
        </p:nvPicPr>
        <p:blipFill>
          <a:blip r:embed="rId3">
            <a:alphaModFix/>
          </a:blip>
          <a:stretch/>
        </p:blipFill>
        <p:spPr bwMode="auto">
          <a:xfrm>
            <a:off x="-1364349" y="-819897"/>
            <a:ext cx="2711474" cy="2670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30"/>
          <p:cNvPicPr/>
          <p:nvPr/>
        </p:nvPicPr>
        <p:blipFill>
          <a:blip r:embed="rId3">
            <a:alphaModFix/>
          </a:blip>
          <a:stretch/>
        </p:blipFill>
        <p:spPr bwMode="auto">
          <a:xfrm>
            <a:off x="8042775" y="3403273"/>
            <a:ext cx="3968174" cy="3907576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30"/>
          <p:cNvSpPr txBox="1"/>
          <p:nvPr>
            <p:ph type="title"/>
          </p:nvPr>
        </p:nvSpPr>
        <p:spPr bwMode="auto"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310" name="Google Shape;310;p30"/>
          <p:cNvSpPr txBox="1"/>
          <p:nvPr>
            <p:ph type="title" idx="2"/>
          </p:nvPr>
        </p:nvSpPr>
        <p:spPr bwMode="auto">
          <a:xfrm>
            <a:off x="1101175" y="1908092"/>
            <a:ext cx="1986000" cy="43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pPr>
              <a:defRPr/>
            </a:pPr>
            <a:endParaRPr/>
          </a:p>
        </p:txBody>
      </p:sp>
      <p:sp>
        <p:nvSpPr>
          <p:cNvPr id="311" name="Google Shape;311;p30"/>
          <p:cNvSpPr txBox="1"/>
          <p:nvPr>
            <p:ph type="subTitle" idx="1"/>
          </p:nvPr>
        </p:nvSpPr>
        <p:spPr bwMode="auto">
          <a:xfrm>
            <a:off x="1101175" y="2320015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312" name="Google Shape;312;p30"/>
          <p:cNvSpPr txBox="1"/>
          <p:nvPr>
            <p:ph type="title" idx="3"/>
          </p:nvPr>
        </p:nvSpPr>
        <p:spPr bwMode="auto">
          <a:xfrm>
            <a:off x="3578947" y="1908092"/>
            <a:ext cx="1986000" cy="43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pPr>
              <a:defRPr/>
            </a:pPr>
            <a:endParaRPr/>
          </a:p>
        </p:txBody>
      </p:sp>
      <p:sp>
        <p:nvSpPr>
          <p:cNvPr id="313" name="Google Shape;313;p30"/>
          <p:cNvSpPr txBox="1"/>
          <p:nvPr>
            <p:ph type="subTitle" idx="4"/>
          </p:nvPr>
        </p:nvSpPr>
        <p:spPr bwMode="auto">
          <a:xfrm>
            <a:off x="3578947" y="2320015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314" name="Google Shape;314;p30"/>
          <p:cNvSpPr txBox="1"/>
          <p:nvPr>
            <p:ph type="title" idx="5"/>
          </p:nvPr>
        </p:nvSpPr>
        <p:spPr bwMode="auto">
          <a:xfrm>
            <a:off x="1101175" y="3692889"/>
            <a:ext cx="1986000" cy="43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pPr>
              <a:defRPr/>
            </a:pPr>
            <a:endParaRPr/>
          </a:p>
        </p:txBody>
      </p:sp>
      <p:sp>
        <p:nvSpPr>
          <p:cNvPr id="315" name="Google Shape;315;p30"/>
          <p:cNvSpPr txBox="1"/>
          <p:nvPr>
            <p:ph type="subTitle" idx="6"/>
          </p:nvPr>
        </p:nvSpPr>
        <p:spPr bwMode="auto">
          <a:xfrm>
            <a:off x="1101175" y="4104812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316" name="Google Shape;316;p30"/>
          <p:cNvSpPr txBox="1"/>
          <p:nvPr>
            <p:ph type="title" idx="7"/>
          </p:nvPr>
        </p:nvSpPr>
        <p:spPr bwMode="auto">
          <a:xfrm>
            <a:off x="3578947" y="3692889"/>
            <a:ext cx="1986000" cy="43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pPr>
              <a:defRPr/>
            </a:pPr>
            <a:endParaRPr/>
          </a:p>
        </p:txBody>
      </p:sp>
      <p:sp>
        <p:nvSpPr>
          <p:cNvPr id="317" name="Google Shape;317;p30"/>
          <p:cNvSpPr txBox="1"/>
          <p:nvPr>
            <p:ph type="subTitle" idx="8"/>
          </p:nvPr>
        </p:nvSpPr>
        <p:spPr bwMode="auto">
          <a:xfrm>
            <a:off x="3578947" y="4104812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318" name="Google Shape;318;p30"/>
          <p:cNvSpPr txBox="1"/>
          <p:nvPr>
            <p:ph type="title" idx="9"/>
          </p:nvPr>
        </p:nvSpPr>
        <p:spPr bwMode="auto">
          <a:xfrm>
            <a:off x="6056776" y="1908092"/>
            <a:ext cx="1986000" cy="43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pPr>
              <a:defRPr/>
            </a:pPr>
            <a:endParaRPr/>
          </a:p>
        </p:txBody>
      </p:sp>
      <p:sp>
        <p:nvSpPr>
          <p:cNvPr id="319" name="Google Shape;319;p30"/>
          <p:cNvSpPr txBox="1"/>
          <p:nvPr>
            <p:ph type="subTitle" idx="13"/>
          </p:nvPr>
        </p:nvSpPr>
        <p:spPr bwMode="auto">
          <a:xfrm>
            <a:off x="6056776" y="2320015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320" name="Google Shape;320;p30"/>
          <p:cNvSpPr txBox="1"/>
          <p:nvPr>
            <p:ph type="title" idx="14"/>
          </p:nvPr>
        </p:nvSpPr>
        <p:spPr bwMode="auto">
          <a:xfrm>
            <a:off x="6056776" y="3692889"/>
            <a:ext cx="1986000" cy="43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pPr>
              <a:defRPr/>
            </a:pPr>
            <a:endParaRPr/>
          </a:p>
        </p:txBody>
      </p:sp>
      <p:sp>
        <p:nvSpPr>
          <p:cNvPr id="321" name="Google Shape;321;p30"/>
          <p:cNvSpPr txBox="1"/>
          <p:nvPr>
            <p:ph type="subTitle" idx="15"/>
          </p:nvPr>
        </p:nvSpPr>
        <p:spPr bwMode="auto">
          <a:xfrm>
            <a:off x="6056776" y="4104812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Title and body" preserve="0" showMasterPhAnim="0" type="tx" userDrawn="1">
  <p:cSld name="TITLE_AND_BODY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8" name="Google Shape;28;p4"/>
          <p:cNvPicPr/>
          <p:nvPr/>
        </p:nvPicPr>
        <p:blipFill>
          <a:blip r:embed="rId2">
            <a:alphaModFix/>
          </a:blip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4"/>
          <p:cNvPicPr/>
          <p:nvPr/>
        </p:nvPicPr>
        <p:blipFill>
          <a:blip r:embed="rId3">
            <a:alphaModFix amt="41000"/>
          </a:blip>
          <a:stretch/>
        </p:blipFill>
        <p:spPr bwMode="auto">
          <a:xfrm rot="-702945">
            <a:off x="-5180352" y="2567827"/>
            <a:ext cx="6700181" cy="43400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4"/>
          <p:cNvPicPr/>
          <p:nvPr/>
        </p:nvPicPr>
        <p:blipFill>
          <a:blip r:embed="rId3">
            <a:alphaModFix amt="41000"/>
          </a:blip>
          <a:stretch/>
        </p:blipFill>
        <p:spPr bwMode="auto">
          <a:xfrm rot="-250562">
            <a:off x="6855909" y="-2193354"/>
            <a:ext cx="6700179" cy="43400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oogle Shape;31;p4"/>
          <p:cNvPicPr/>
          <p:nvPr/>
        </p:nvPicPr>
        <p:blipFill>
          <a:blip r:embed="rId3">
            <a:alphaModFix amt="10000"/>
          </a:blip>
          <a:stretch/>
        </p:blipFill>
        <p:spPr bwMode="auto">
          <a:xfrm rot="761209">
            <a:off x="5362333" y="3205449"/>
            <a:ext cx="4731408" cy="306477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32;p4"/>
          <p:cNvPicPr/>
          <p:nvPr/>
        </p:nvPicPr>
        <p:blipFill>
          <a:blip r:embed="rId4">
            <a:alphaModFix/>
          </a:blip>
          <a:stretch/>
        </p:blipFill>
        <p:spPr bwMode="auto">
          <a:xfrm>
            <a:off x="6545228" y="4325609"/>
            <a:ext cx="3128274" cy="3080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33;p4"/>
          <p:cNvPicPr/>
          <p:nvPr/>
        </p:nvPicPr>
        <p:blipFill>
          <a:blip r:embed="rId4">
            <a:alphaModFix/>
          </a:blip>
          <a:stretch/>
        </p:blipFill>
        <p:spPr bwMode="auto">
          <a:xfrm>
            <a:off x="-1378725" y="-870525"/>
            <a:ext cx="3182801" cy="3134274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4"/>
          <p:cNvSpPr txBox="1"/>
          <p:nvPr>
            <p:ph type="title"/>
          </p:nvPr>
        </p:nvSpPr>
        <p:spPr bwMode="auto"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35" name="Google Shape;35;p4"/>
          <p:cNvSpPr txBox="1"/>
          <p:nvPr>
            <p:ph type="body" idx="1"/>
          </p:nvPr>
        </p:nvSpPr>
        <p:spPr bwMode="auto">
          <a:xfrm>
            <a:off x="720000" y="1139550"/>
            <a:ext cx="7704000" cy="352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 sz="1150">
                <a:solidFill>
                  <a:srgbClr val="434343"/>
                </a:solidFill>
              </a:defRPr>
            </a:lvl1pPr>
            <a:lvl2pPr marL="914400" lvl="1" indent="-304800">
              <a:lnSpc>
                <a:spcPct val="114999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2pPr>
            <a:lvl3pPr marL="1371600" lvl="2" indent="-304800">
              <a:lnSpc>
                <a:spcPct val="114999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3pPr>
            <a:lvl4pPr marL="1828800" lvl="3" indent="-304800">
              <a:lnSpc>
                <a:spcPct val="114999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>
                <a:solidFill>
                  <a:srgbClr val="434343"/>
                </a:solidFill>
              </a:defRPr>
            </a:lvl4pPr>
            <a:lvl5pPr marL="2286000" lvl="4" indent="-304800">
              <a:lnSpc>
                <a:spcPct val="114999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5pPr>
            <a:lvl6pPr marL="2743200" lvl="5" indent="-304800">
              <a:lnSpc>
                <a:spcPct val="114999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6pPr>
            <a:lvl7pPr marL="3200400" lvl="6" indent="-304800">
              <a:lnSpc>
                <a:spcPct val="114999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>
                <a:solidFill>
                  <a:srgbClr val="434343"/>
                </a:solidFill>
              </a:defRPr>
            </a:lvl7pPr>
            <a:lvl8pPr marL="3657600" lvl="7" indent="-304800">
              <a:lnSpc>
                <a:spcPct val="114999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8pPr>
            <a:lvl9pPr marL="4114800" lvl="8" indent="-304800">
              <a:lnSpc>
                <a:spcPct val="114999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9pPr>
          </a:lstStyle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Title and seven columns" preserve="0" showMasterPhAnim="0" userDrawn="1">
  <p:cSld name="CUSTOM_7_1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323" name="Google Shape;323;p31"/>
          <p:cNvPicPr/>
          <p:nvPr/>
        </p:nvPicPr>
        <p:blipFill>
          <a:blip r:embed="rId2">
            <a:alphaModFix/>
          </a:blip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31"/>
          <p:cNvPicPr/>
          <p:nvPr/>
        </p:nvPicPr>
        <p:blipFill>
          <a:blip r:embed="rId3">
            <a:alphaModFix amt="41000"/>
          </a:blip>
          <a:stretch/>
        </p:blipFill>
        <p:spPr bwMode="auto">
          <a:xfrm rot="242111">
            <a:off x="1416931" y="4426756"/>
            <a:ext cx="6635464" cy="429808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31"/>
          <p:cNvPicPr/>
          <p:nvPr/>
        </p:nvPicPr>
        <p:blipFill>
          <a:blip r:embed="rId3">
            <a:alphaModFix amt="41000"/>
          </a:blip>
          <a:stretch/>
        </p:blipFill>
        <p:spPr bwMode="auto">
          <a:xfrm rot="242111">
            <a:off x="7727981" y="-1025594"/>
            <a:ext cx="6635464" cy="429808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31"/>
          <p:cNvPicPr/>
          <p:nvPr/>
        </p:nvPicPr>
        <p:blipFill>
          <a:blip r:embed="rId3">
            <a:alphaModFix amt="41000"/>
          </a:blip>
          <a:stretch/>
        </p:blipFill>
        <p:spPr bwMode="auto">
          <a:xfrm rot="706078">
            <a:off x="-5141794" y="-1721744"/>
            <a:ext cx="6635465" cy="4298088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31"/>
          <p:cNvPicPr/>
          <p:nvPr/>
        </p:nvPicPr>
        <p:blipFill>
          <a:blip r:embed="rId4">
            <a:alphaModFix/>
          </a:blip>
          <a:stretch/>
        </p:blipFill>
        <p:spPr bwMode="auto">
          <a:xfrm>
            <a:off x="-1531675" y="-962209"/>
            <a:ext cx="2881800" cy="28378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31"/>
          <p:cNvPicPr/>
          <p:nvPr/>
        </p:nvPicPr>
        <p:blipFill>
          <a:blip r:embed="rId4">
            <a:alphaModFix/>
          </a:blip>
          <a:stretch/>
        </p:blipFill>
        <p:spPr bwMode="auto">
          <a:xfrm>
            <a:off x="8060975" y="3360700"/>
            <a:ext cx="3912451" cy="3852800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31"/>
          <p:cNvSpPr txBox="1"/>
          <p:nvPr>
            <p:ph type="title"/>
          </p:nvPr>
        </p:nvSpPr>
        <p:spPr bwMode="auto"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330" name="Google Shape;330;p31"/>
          <p:cNvSpPr txBox="1"/>
          <p:nvPr>
            <p:ph type="title" idx="2"/>
          </p:nvPr>
        </p:nvSpPr>
        <p:spPr bwMode="auto">
          <a:xfrm>
            <a:off x="948600" y="1952988"/>
            <a:ext cx="2261400" cy="34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18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pPr>
              <a:defRPr/>
            </a:pPr>
            <a:endParaRPr/>
          </a:p>
        </p:txBody>
      </p:sp>
      <p:sp>
        <p:nvSpPr>
          <p:cNvPr id="331" name="Google Shape;331;p31"/>
          <p:cNvSpPr txBox="1"/>
          <p:nvPr>
            <p:ph type="subTitle" idx="1"/>
          </p:nvPr>
        </p:nvSpPr>
        <p:spPr bwMode="auto">
          <a:xfrm>
            <a:off x="948600" y="2279010"/>
            <a:ext cx="2261400" cy="38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332" name="Google Shape;332;p31"/>
          <p:cNvSpPr txBox="1"/>
          <p:nvPr>
            <p:ph type="title" idx="3"/>
          </p:nvPr>
        </p:nvSpPr>
        <p:spPr bwMode="auto">
          <a:xfrm>
            <a:off x="3441305" y="2436401"/>
            <a:ext cx="2261400" cy="34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18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pPr>
              <a:defRPr/>
            </a:pPr>
            <a:endParaRPr/>
          </a:p>
        </p:txBody>
      </p:sp>
      <p:sp>
        <p:nvSpPr>
          <p:cNvPr id="333" name="Google Shape;333;p31"/>
          <p:cNvSpPr txBox="1"/>
          <p:nvPr>
            <p:ph type="subTitle" idx="4"/>
          </p:nvPr>
        </p:nvSpPr>
        <p:spPr bwMode="auto">
          <a:xfrm>
            <a:off x="3441305" y="2762423"/>
            <a:ext cx="2261400" cy="38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334" name="Google Shape;334;p31"/>
          <p:cNvSpPr txBox="1"/>
          <p:nvPr>
            <p:ph type="title" idx="5"/>
          </p:nvPr>
        </p:nvSpPr>
        <p:spPr bwMode="auto">
          <a:xfrm>
            <a:off x="948600" y="3017211"/>
            <a:ext cx="2261400" cy="34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18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pPr>
              <a:defRPr/>
            </a:pPr>
            <a:endParaRPr/>
          </a:p>
        </p:txBody>
      </p:sp>
      <p:sp>
        <p:nvSpPr>
          <p:cNvPr id="335" name="Google Shape;335;p31"/>
          <p:cNvSpPr txBox="1"/>
          <p:nvPr>
            <p:ph type="subTitle" idx="6"/>
          </p:nvPr>
        </p:nvSpPr>
        <p:spPr bwMode="auto">
          <a:xfrm>
            <a:off x="948600" y="3343234"/>
            <a:ext cx="2261400" cy="38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336" name="Google Shape;336;p31"/>
          <p:cNvSpPr txBox="1"/>
          <p:nvPr>
            <p:ph type="title" idx="7"/>
          </p:nvPr>
        </p:nvSpPr>
        <p:spPr bwMode="auto">
          <a:xfrm>
            <a:off x="3441305" y="3500624"/>
            <a:ext cx="2261400" cy="34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18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pPr>
              <a:defRPr/>
            </a:pPr>
            <a:endParaRPr/>
          </a:p>
        </p:txBody>
      </p:sp>
      <p:sp>
        <p:nvSpPr>
          <p:cNvPr id="337" name="Google Shape;337;p31"/>
          <p:cNvSpPr txBox="1"/>
          <p:nvPr>
            <p:ph type="subTitle" idx="8"/>
          </p:nvPr>
        </p:nvSpPr>
        <p:spPr bwMode="auto">
          <a:xfrm>
            <a:off x="3441305" y="3826647"/>
            <a:ext cx="2261400" cy="38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338" name="Google Shape;338;p31"/>
          <p:cNvSpPr txBox="1"/>
          <p:nvPr>
            <p:ph type="title" idx="9"/>
          </p:nvPr>
        </p:nvSpPr>
        <p:spPr bwMode="auto">
          <a:xfrm>
            <a:off x="5934000" y="1952988"/>
            <a:ext cx="2261400" cy="34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18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pPr>
              <a:defRPr/>
            </a:pPr>
            <a:endParaRPr/>
          </a:p>
        </p:txBody>
      </p:sp>
      <p:sp>
        <p:nvSpPr>
          <p:cNvPr id="339" name="Google Shape;339;p31"/>
          <p:cNvSpPr txBox="1"/>
          <p:nvPr>
            <p:ph type="subTitle" idx="13"/>
          </p:nvPr>
        </p:nvSpPr>
        <p:spPr bwMode="auto">
          <a:xfrm>
            <a:off x="5934000" y="2279010"/>
            <a:ext cx="2261400" cy="38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340" name="Google Shape;340;p31"/>
          <p:cNvSpPr txBox="1"/>
          <p:nvPr>
            <p:ph type="title" idx="14"/>
          </p:nvPr>
        </p:nvSpPr>
        <p:spPr bwMode="auto">
          <a:xfrm>
            <a:off x="5934000" y="3017211"/>
            <a:ext cx="2261400" cy="34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18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pPr>
              <a:defRPr/>
            </a:pPr>
            <a:endParaRPr/>
          </a:p>
        </p:txBody>
      </p:sp>
      <p:sp>
        <p:nvSpPr>
          <p:cNvPr id="341" name="Google Shape;341;p31"/>
          <p:cNvSpPr txBox="1"/>
          <p:nvPr>
            <p:ph type="subTitle" idx="15"/>
          </p:nvPr>
        </p:nvSpPr>
        <p:spPr bwMode="auto">
          <a:xfrm>
            <a:off x="5934000" y="3343234"/>
            <a:ext cx="2261400" cy="38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342" name="Google Shape;342;p31"/>
          <p:cNvSpPr txBox="1"/>
          <p:nvPr>
            <p:ph type="title" idx="16"/>
          </p:nvPr>
        </p:nvSpPr>
        <p:spPr bwMode="auto">
          <a:xfrm>
            <a:off x="3441305" y="1372175"/>
            <a:ext cx="2261400" cy="34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18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pPr>
              <a:defRPr/>
            </a:pPr>
            <a:endParaRPr/>
          </a:p>
        </p:txBody>
      </p:sp>
      <p:sp>
        <p:nvSpPr>
          <p:cNvPr id="343" name="Google Shape;343;p31"/>
          <p:cNvSpPr txBox="1"/>
          <p:nvPr>
            <p:ph type="subTitle" idx="17"/>
          </p:nvPr>
        </p:nvSpPr>
        <p:spPr bwMode="auto">
          <a:xfrm>
            <a:off x="3441305" y="1698197"/>
            <a:ext cx="2261400" cy="38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Title and text 7" preserve="0" showMasterPhAnim="0" userDrawn="1">
  <p:cSld name="SECTION_TITLE_AND_DESCRIPTION_1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345" name="Google Shape;345;p32"/>
          <p:cNvPicPr/>
          <p:nvPr/>
        </p:nvPicPr>
        <p:blipFill>
          <a:blip r:embed="rId2">
            <a:alphaModFix/>
          </a:blip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32"/>
          <p:cNvSpPr txBox="1"/>
          <p:nvPr>
            <p:ph type="title"/>
          </p:nvPr>
        </p:nvSpPr>
        <p:spPr bwMode="auto">
          <a:xfrm>
            <a:off x="632350" y="1093625"/>
            <a:ext cx="3964199" cy="206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pPr>
              <a:defRPr/>
            </a:pPr>
            <a:endParaRPr/>
          </a:p>
        </p:txBody>
      </p:sp>
      <p:sp>
        <p:nvSpPr>
          <p:cNvPr id="347" name="Google Shape;347;p32"/>
          <p:cNvSpPr txBox="1"/>
          <p:nvPr>
            <p:ph type="subTitle" idx="1"/>
          </p:nvPr>
        </p:nvSpPr>
        <p:spPr bwMode="auto">
          <a:xfrm>
            <a:off x="632350" y="3302563"/>
            <a:ext cx="3964199" cy="88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348" name="Google Shape;348;p32"/>
          <p:cNvSpPr/>
          <p:nvPr/>
        </p:nvSpPr>
        <p:spPr bwMode="auto">
          <a:xfrm flipH="1">
            <a:off x="5580314" y="-573975"/>
            <a:ext cx="13624" cy="17719"/>
          </a:xfrm>
          <a:custGeom>
            <a:avLst/>
            <a:gdLst/>
            <a:ahLst/>
            <a:cxnLst/>
            <a:rect l="l" t="t" r="r" b="b"/>
            <a:pathLst>
              <a:path w="366" h="476" fill="none" stroke="1" extrusionOk="0">
                <a:moveTo>
                  <a:pt x="292" y="476"/>
                </a:moveTo>
                <a:lnTo>
                  <a:pt x="292" y="476"/>
                </a:lnTo>
                <a:lnTo>
                  <a:pt x="110" y="439"/>
                </a:lnTo>
                <a:lnTo>
                  <a:pt x="37" y="439"/>
                </a:lnTo>
                <a:lnTo>
                  <a:pt x="0" y="403"/>
                </a:lnTo>
                <a:lnTo>
                  <a:pt x="0" y="403"/>
                </a:lnTo>
                <a:lnTo>
                  <a:pt x="0" y="256"/>
                </a:lnTo>
                <a:lnTo>
                  <a:pt x="37" y="147"/>
                </a:lnTo>
                <a:lnTo>
                  <a:pt x="183" y="74"/>
                </a:lnTo>
                <a:lnTo>
                  <a:pt x="366" y="1"/>
                </a:lnTo>
                <a:lnTo>
                  <a:pt x="366" y="1"/>
                </a:lnTo>
                <a:lnTo>
                  <a:pt x="292" y="476"/>
                </a:lnTo>
              </a:path>
            </a:pathLst>
          </a:custGeom>
          <a:solidFill>
            <a:schemeClr val="dk1">
              <a:alpha val="474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349" name="Google Shape;349;p32"/>
          <p:cNvSpPr/>
          <p:nvPr/>
        </p:nvSpPr>
        <p:spPr bwMode="auto">
          <a:xfrm flipH="1">
            <a:off x="5229282" y="-993054"/>
            <a:ext cx="85729" cy="43590"/>
          </a:xfrm>
          <a:custGeom>
            <a:avLst/>
            <a:gdLst/>
            <a:ahLst/>
            <a:cxnLst/>
            <a:rect l="l" t="t" r="r" b="b"/>
            <a:pathLst>
              <a:path w="2303" h="1171" fill="none" stroke="1" extrusionOk="0">
                <a:moveTo>
                  <a:pt x="439" y="1170"/>
                </a:moveTo>
                <a:lnTo>
                  <a:pt x="439" y="1170"/>
                </a:lnTo>
                <a:lnTo>
                  <a:pt x="219" y="1134"/>
                </a:lnTo>
                <a:lnTo>
                  <a:pt x="0" y="1061"/>
                </a:lnTo>
                <a:lnTo>
                  <a:pt x="0" y="1061"/>
                </a:lnTo>
                <a:lnTo>
                  <a:pt x="329" y="732"/>
                </a:lnTo>
                <a:lnTo>
                  <a:pt x="621" y="476"/>
                </a:lnTo>
                <a:lnTo>
                  <a:pt x="621" y="476"/>
                </a:lnTo>
                <a:lnTo>
                  <a:pt x="950" y="257"/>
                </a:lnTo>
                <a:lnTo>
                  <a:pt x="1316" y="1"/>
                </a:lnTo>
                <a:lnTo>
                  <a:pt x="1316" y="1"/>
                </a:lnTo>
                <a:lnTo>
                  <a:pt x="2303" y="476"/>
                </a:lnTo>
                <a:lnTo>
                  <a:pt x="2303" y="476"/>
                </a:lnTo>
                <a:lnTo>
                  <a:pt x="1206" y="914"/>
                </a:lnTo>
                <a:lnTo>
                  <a:pt x="1206" y="914"/>
                </a:lnTo>
                <a:lnTo>
                  <a:pt x="841" y="1061"/>
                </a:lnTo>
                <a:lnTo>
                  <a:pt x="658" y="1134"/>
                </a:lnTo>
                <a:lnTo>
                  <a:pt x="439" y="1170"/>
                </a:lnTo>
              </a:path>
            </a:pathLst>
          </a:custGeom>
          <a:solidFill>
            <a:schemeClr val="dk1">
              <a:alpha val="474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350" name="Google Shape;350;p32"/>
          <p:cNvSpPr/>
          <p:nvPr/>
        </p:nvSpPr>
        <p:spPr bwMode="auto">
          <a:xfrm flipH="1">
            <a:off x="5256493" y="-1195781"/>
            <a:ext cx="92541" cy="63990"/>
          </a:xfrm>
          <a:custGeom>
            <a:avLst/>
            <a:gdLst/>
            <a:ahLst/>
            <a:cxnLst/>
            <a:rect l="l" t="t" r="r" b="b"/>
            <a:pathLst>
              <a:path w="2486" h="1719" fill="none" stroke="1" extrusionOk="0">
                <a:moveTo>
                  <a:pt x="0" y="1718"/>
                </a:moveTo>
                <a:lnTo>
                  <a:pt x="0" y="1718"/>
                </a:lnTo>
                <a:lnTo>
                  <a:pt x="73" y="1499"/>
                </a:lnTo>
                <a:lnTo>
                  <a:pt x="147" y="1316"/>
                </a:lnTo>
                <a:lnTo>
                  <a:pt x="293" y="1170"/>
                </a:lnTo>
                <a:lnTo>
                  <a:pt x="439" y="1061"/>
                </a:lnTo>
                <a:lnTo>
                  <a:pt x="731" y="878"/>
                </a:lnTo>
                <a:lnTo>
                  <a:pt x="878" y="805"/>
                </a:lnTo>
                <a:lnTo>
                  <a:pt x="1024" y="695"/>
                </a:lnTo>
                <a:lnTo>
                  <a:pt x="1024" y="695"/>
                </a:lnTo>
                <a:lnTo>
                  <a:pt x="768" y="403"/>
                </a:lnTo>
                <a:lnTo>
                  <a:pt x="768" y="403"/>
                </a:lnTo>
                <a:lnTo>
                  <a:pt x="987" y="220"/>
                </a:lnTo>
                <a:lnTo>
                  <a:pt x="1170" y="74"/>
                </a:lnTo>
                <a:lnTo>
                  <a:pt x="1316" y="37"/>
                </a:lnTo>
                <a:lnTo>
                  <a:pt x="1535" y="1"/>
                </a:lnTo>
                <a:lnTo>
                  <a:pt x="1535" y="1"/>
                </a:lnTo>
                <a:lnTo>
                  <a:pt x="1974" y="37"/>
                </a:lnTo>
                <a:lnTo>
                  <a:pt x="1974" y="37"/>
                </a:lnTo>
                <a:lnTo>
                  <a:pt x="1755" y="476"/>
                </a:lnTo>
                <a:lnTo>
                  <a:pt x="1755" y="476"/>
                </a:lnTo>
                <a:lnTo>
                  <a:pt x="2486" y="951"/>
                </a:lnTo>
                <a:lnTo>
                  <a:pt x="2486" y="951"/>
                </a:lnTo>
                <a:lnTo>
                  <a:pt x="2230" y="1316"/>
                </a:lnTo>
                <a:lnTo>
                  <a:pt x="2230" y="1316"/>
                </a:lnTo>
                <a:lnTo>
                  <a:pt x="2011" y="1280"/>
                </a:lnTo>
                <a:lnTo>
                  <a:pt x="1755" y="1280"/>
                </a:lnTo>
                <a:lnTo>
                  <a:pt x="1755" y="1280"/>
                </a:lnTo>
                <a:lnTo>
                  <a:pt x="1316" y="1316"/>
                </a:lnTo>
                <a:lnTo>
                  <a:pt x="878" y="1426"/>
                </a:lnTo>
                <a:lnTo>
                  <a:pt x="439" y="1536"/>
                </a:lnTo>
                <a:lnTo>
                  <a:pt x="0" y="1718"/>
                </a:lnTo>
              </a:path>
            </a:pathLst>
          </a:custGeom>
          <a:solidFill>
            <a:schemeClr val="dk1">
              <a:alpha val="474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351" name="Google Shape;351;p32"/>
          <p:cNvSpPr/>
          <p:nvPr/>
        </p:nvSpPr>
        <p:spPr bwMode="auto">
          <a:xfrm flipH="1">
            <a:off x="5980333" y="-984865"/>
            <a:ext cx="54460" cy="48988"/>
          </a:xfrm>
          <a:custGeom>
            <a:avLst/>
            <a:gdLst/>
            <a:ahLst/>
            <a:cxnLst/>
            <a:rect l="l" t="t" r="r" b="b"/>
            <a:pathLst>
              <a:path w="1463" h="1316" fill="norm" stroke="1" extrusionOk="0">
                <a:moveTo>
                  <a:pt x="1462" y="0"/>
                </a:moveTo>
                <a:lnTo>
                  <a:pt x="439" y="475"/>
                </a:lnTo>
                <a:lnTo>
                  <a:pt x="147" y="621"/>
                </a:lnTo>
                <a:lnTo>
                  <a:pt x="74" y="694"/>
                </a:lnTo>
                <a:lnTo>
                  <a:pt x="37" y="768"/>
                </a:lnTo>
                <a:lnTo>
                  <a:pt x="0" y="877"/>
                </a:lnTo>
                <a:lnTo>
                  <a:pt x="0" y="987"/>
                </a:lnTo>
                <a:lnTo>
                  <a:pt x="74" y="1316"/>
                </a:lnTo>
                <a:lnTo>
                  <a:pt x="402" y="1279"/>
                </a:lnTo>
                <a:lnTo>
                  <a:pt x="658" y="1206"/>
                </a:lnTo>
                <a:lnTo>
                  <a:pt x="878" y="1097"/>
                </a:lnTo>
                <a:lnTo>
                  <a:pt x="1060" y="950"/>
                </a:lnTo>
                <a:lnTo>
                  <a:pt x="1207" y="768"/>
                </a:lnTo>
                <a:lnTo>
                  <a:pt x="1316" y="548"/>
                </a:lnTo>
                <a:lnTo>
                  <a:pt x="1426" y="292"/>
                </a:lnTo>
                <a:lnTo>
                  <a:pt x="1462" y="0"/>
                </a:lnTo>
                <a:close/>
              </a:path>
            </a:pathLst>
          </a:custGeom>
          <a:solidFill>
            <a:schemeClr val="dk1">
              <a:alpha val="474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352" name="Google Shape;352;p32"/>
          <p:cNvSpPr/>
          <p:nvPr/>
        </p:nvSpPr>
        <p:spPr bwMode="auto">
          <a:xfrm flipH="1">
            <a:off x="5980333" y="-984865"/>
            <a:ext cx="54460" cy="48988"/>
          </a:xfrm>
          <a:custGeom>
            <a:avLst/>
            <a:gdLst/>
            <a:ahLst/>
            <a:cxnLst/>
            <a:rect l="l" t="t" r="r" b="b"/>
            <a:pathLst>
              <a:path w="1463" h="1316" fill="none" stroke="1" extrusionOk="0">
                <a:moveTo>
                  <a:pt x="1462" y="0"/>
                </a:moveTo>
                <a:lnTo>
                  <a:pt x="1462" y="0"/>
                </a:lnTo>
                <a:lnTo>
                  <a:pt x="439" y="475"/>
                </a:lnTo>
                <a:lnTo>
                  <a:pt x="439" y="475"/>
                </a:lnTo>
                <a:lnTo>
                  <a:pt x="147" y="621"/>
                </a:lnTo>
                <a:lnTo>
                  <a:pt x="74" y="694"/>
                </a:lnTo>
                <a:lnTo>
                  <a:pt x="37" y="768"/>
                </a:lnTo>
                <a:lnTo>
                  <a:pt x="0" y="877"/>
                </a:lnTo>
                <a:lnTo>
                  <a:pt x="0" y="987"/>
                </a:lnTo>
                <a:lnTo>
                  <a:pt x="74" y="1316"/>
                </a:lnTo>
                <a:lnTo>
                  <a:pt x="74" y="1316"/>
                </a:lnTo>
                <a:lnTo>
                  <a:pt x="402" y="1279"/>
                </a:lnTo>
                <a:lnTo>
                  <a:pt x="658" y="1206"/>
                </a:lnTo>
                <a:lnTo>
                  <a:pt x="878" y="1097"/>
                </a:lnTo>
                <a:lnTo>
                  <a:pt x="1060" y="950"/>
                </a:lnTo>
                <a:lnTo>
                  <a:pt x="1207" y="768"/>
                </a:lnTo>
                <a:lnTo>
                  <a:pt x="1316" y="548"/>
                </a:lnTo>
                <a:lnTo>
                  <a:pt x="1426" y="292"/>
                </a:lnTo>
                <a:lnTo>
                  <a:pt x="1462" y="0"/>
                </a:lnTo>
              </a:path>
            </a:pathLst>
          </a:custGeom>
          <a:solidFill>
            <a:schemeClr val="dk1">
              <a:alpha val="474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353" name="Google Shape;353;p32"/>
          <p:cNvSpPr/>
          <p:nvPr/>
        </p:nvSpPr>
        <p:spPr bwMode="auto">
          <a:xfrm flipH="1">
            <a:off x="5686442" y="-761738"/>
            <a:ext cx="21814" cy="55838"/>
          </a:xfrm>
          <a:custGeom>
            <a:avLst/>
            <a:gdLst/>
            <a:ahLst/>
            <a:cxnLst/>
            <a:rect l="l" t="t" r="r" b="b"/>
            <a:pathLst>
              <a:path w="586" h="1500" fill="norm" stroke="1" extrusionOk="0">
                <a:moveTo>
                  <a:pt x="257" y="0"/>
                </a:moveTo>
                <a:lnTo>
                  <a:pt x="37" y="37"/>
                </a:lnTo>
                <a:lnTo>
                  <a:pt x="1" y="439"/>
                </a:lnTo>
                <a:lnTo>
                  <a:pt x="1" y="805"/>
                </a:lnTo>
                <a:lnTo>
                  <a:pt x="37" y="1170"/>
                </a:lnTo>
                <a:lnTo>
                  <a:pt x="147" y="1499"/>
                </a:lnTo>
                <a:lnTo>
                  <a:pt x="220" y="1316"/>
                </a:lnTo>
                <a:lnTo>
                  <a:pt x="293" y="1170"/>
                </a:lnTo>
                <a:lnTo>
                  <a:pt x="476" y="805"/>
                </a:lnTo>
                <a:lnTo>
                  <a:pt x="549" y="622"/>
                </a:lnTo>
                <a:lnTo>
                  <a:pt x="586" y="439"/>
                </a:lnTo>
                <a:lnTo>
                  <a:pt x="586" y="256"/>
                </a:lnTo>
                <a:lnTo>
                  <a:pt x="512" y="37"/>
                </a:lnTo>
                <a:lnTo>
                  <a:pt x="293" y="0"/>
                </a:lnTo>
                <a:close/>
              </a:path>
            </a:pathLst>
          </a:custGeom>
          <a:solidFill>
            <a:schemeClr val="dk1">
              <a:alpha val="474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354" name="Google Shape;354;p32"/>
          <p:cNvSpPr/>
          <p:nvPr/>
        </p:nvSpPr>
        <p:spPr bwMode="auto">
          <a:xfrm flipH="1">
            <a:off x="5686442" y="-761738"/>
            <a:ext cx="21814" cy="55838"/>
          </a:xfrm>
          <a:custGeom>
            <a:avLst/>
            <a:gdLst/>
            <a:ahLst/>
            <a:cxnLst/>
            <a:rect l="l" t="t" r="r" b="b"/>
            <a:pathLst>
              <a:path w="586" h="1500" fill="none" stroke="1" extrusionOk="0">
                <a:moveTo>
                  <a:pt x="257" y="0"/>
                </a:moveTo>
                <a:lnTo>
                  <a:pt x="257" y="0"/>
                </a:lnTo>
                <a:lnTo>
                  <a:pt x="37" y="37"/>
                </a:lnTo>
                <a:lnTo>
                  <a:pt x="37" y="37"/>
                </a:lnTo>
                <a:lnTo>
                  <a:pt x="1" y="439"/>
                </a:lnTo>
                <a:lnTo>
                  <a:pt x="1" y="805"/>
                </a:lnTo>
                <a:lnTo>
                  <a:pt x="37" y="1170"/>
                </a:lnTo>
                <a:lnTo>
                  <a:pt x="147" y="1499"/>
                </a:lnTo>
                <a:lnTo>
                  <a:pt x="147" y="1499"/>
                </a:lnTo>
                <a:lnTo>
                  <a:pt x="220" y="1316"/>
                </a:lnTo>
                <a:lnTo>
                  <a:pt x="293" y="1170"/>
                </a:lnTo>
                <a:lnTo>
                  <a:pt x="476" y="805"/>
                </a:lnTo>
                <a:lnTo>
                  <a:pt x="549" y="622"/>
                </a:lnTo>
                <a:lnTo>
                  <a:pt x="586" y="439"/>
                </a:lnTo>
                <a:lnTo>
                  <a:pt x="586" y="256"/>
                </a:lnTo>
                <a:lnTo>
                  <a:pt x="512" y="37"/>
                </a:lnTo>
                <a:lnTo>
                  <a:pt x="512" y="37"/>
                </a:lnTo>
                <a:lnTo>
                  <a:pt x="293" y="0"/>
                </a:lnTo>
                <a:lnTo>
                  <a:pt x="293" y="0"/>
                </a:lnTo>
                <a:lnTo>
                  <a:pt x="257" y="0"/>
                </a:lnTo>
              </a:path>
            </a:pathLst>
          </a:custGeom>
          <a:solidFill>
            <a:schemeClr val="dk1">
              <a:alpha val="474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355" name="Google Shape;355;p32"/>
          <p:cNvSpPr/>
          <p:nvPr/>
        </p:nvSpPr>
        <p:spPr bwMode="auto">
          <a:xfrm flipH="1">
            <a:off x="6144980" y="-1285568"/>
            <a:ext cx="43553" cy="32684"/>
          </a:xfrm>
          <a:custGeom>
            <a:avLst/>
            <a:gdLst/>
            <a:ahLst/>
            <a:cxnLst/>
            <a:rect l="l" t="t" r="r" b="b"/>
            <a:pathLst>
              <a:path w="1170" h="878" fill="norm" stroke="1" extrusionOk="0">
                <a:moveTo>
                  <a:pt x="548" y="0"/>
                </a:moveTo>
                <a:lnTo>
                  <a:pt x="293" y="37"/>
                </a:lnTo>
                <a:lnTo>
                  <a:pt x="0" y="183"/>
                </a:lnTo>
                <a:lnTo>
                  <a:pt x="110" y="256"/>
                </a:lnTo>
                <a:lnTo>
                  <a:pt x="219" y="366"/>
                </a:lnTo>
                <a:lnTo>
                  <a:pt x="402" y="585"/>
                </a:lnTo>
                <a:lnTo>
                  <a:pt x="512" y="695"/>
                </a:lnTo>
                <a:lnTo>
                  <a:pt x="585" y="804"/>
                </a:lnTo>
                <a:lnTo>
                  <a:pt x="731" y="841"/>
                </a:lnTo>
                <a:lnTo>
                  <a:pt x="877" y="877"/>
                </a:lnTo>
                <a:lnTo>
                  <a:pt x="1024" y="877"/>
                </a:lnTo>
                <a:lnTo>
                  <a:pt x="1170" y="804"/>
                </a:lnTo>
                <a:lnTo>
                  <a:pt x="1024" y="439"/>
                </a:lnTo>
                <a:lnTo>
                  <a:pt x="877" y="183"/>
                </a:lnTo>
                <a:lnTo>
                  <a:pt x="731" y="37"/>
                </a:lnTo>
                <a:lnTo>
                  <a:pt x="621" y="0"/>
                </a:lnTo>
                <a:close/>
              </a:path>
            </a:pathLst>
          </a:custGeom>
          <a:solidFill>
            <a:schemeClr val="dk1">
              <a:alpha val="474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356" name="Google Shape;356;p32"/>
          <p:cNvSpPr/>
          <p:nvPr/>
        </p:nvSpPr>
        <p:spPr bwMode="auto">
          <a:xfrm flipH="1">
            <a:off x="6144980" y="-1285568"/>
            <a:ext cx="43553" cy="32684"/>
          </a:xfrm>
          <a:custGeom>
            <a:avLst/>
            <a:gdLst/>
            <a:ahLst/>
            <a:cxnLst/>
            <a:rect l="l" t="t" r="r" b="b"/>
            <a:pathLst>
              <a:path w="1170" h="878" fill="none" stroke="1" extrusionOk="0">
                <a:moveTo>
                  <a:pt x="548" y="0"/>
                </a:moveTo>
                <a:lnTo>
                  <a:pt x="548" y="0"/>
                </a:lnTo>
                <a:lnTo>
                  <a:pt x="293" y="37"/>
                </a:lnTo>
                <a:lnTo>
                  <a:pt x="0" y="183"/>
                </a:lnTo>
                <a:lnTo>
                  <a:pt x="0" y="183"/>
                </a:lnTo>
                <a:lnTo>
                  <a:pt x="110" y="256"/>
                </a:lnTo>
                <a:lnTo>
                  <a:pt x="219" y="366"/>
                </a:lnTo>
                <a:lnTo>
                  <a:pt x="402" y="585"/>
                </a:lnTo>
                <a:lnTo>
                  <a:pt x="512" y="695"/>
                </a:lnTo>
                <a:lnTo>
                  <a:pt x="585" y="804"/>
                </a:lnTo>
                <a:lnTo>
                  <a:pt x="731" y="841"/>
                </a:lnTo>
                <a:lnTo>
                  <a:pt x="877" y="877"/>
                </a:lnTo>
                <a:lnTo>
                  <a:pt x="877" y="877"/>
                </a:lnTo>
                <a:lnTo>
                  <a:pt x="1024" y="877"/>
                </a:lnTo>
                <a:lnTo>
                  <a:pt x="1170" y="804"/>
                </a:lnTo>
                <a:lnTo>
                  <a:pt x="1170" y="804"/>
                </a:lnTo>
                <a:lnTo>
                  <a:pt x="1024" y="439"/>
                </a:lnTo>
                <a:lnTo>
                  <a:pt x="877" y="183"/>
                </a:lnTo>
                <a:lnTo>
                  <a:pt x="731" y="37"/>
                </a:lnTo>
                <a:lnTo>
                  <a:pt x="621" y="0"/>
                </a:lnTo>
                <a:lnTo>
                  <a:pt x="548" y="0"/>
                </a:lnTo>
              </a:path>
            </a:pathLst>
          </a:custGeom>
          <a:solidFill>
            <a:schemeClr val="dk1">
              <a:alpha val="474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357" name="Google Shape;357;p32"/>
          <p:cNvSpPr/>
          <p:nvPr/>
        </p:nvSpPr>
        <p:spPr bwMode="auto">
          <a:xfrm flipH="1">
            <a:off x="6162661" y="-1118242"/>
            <a:ext cx="23154" cy="17756"/>
          </a:xfrm>
          <a:custGeom>
            <a:avLst/>
            <a:gdLst/>
            <a:ahLst/>
            <a:cxnLst/>
            <a:rect l="l" t="t" r="r" b="b"/>
            <a:pathLst>
              <a:path w="622" h="477" fill="norm" stroke="1" extrusionOk="0">
                <a:moveTo>
                  <a:pt x="293" y="1"/>
                </a:moveTo>
                <a:lnTo>
                  <a:pt x="220" y="38"/>
                </a:lnTo>
                <a:lnTo>
                  <a:pt x="146" y="111"/>
                </a:lnTo>
                <a:lnTo>
                  <a:pt x="0" y="257"/>
                </a:lnTo>
                <a:lnTo>
                  <a:pt x="110" y="366"/>
                </a:lnTo>
                <a:lnTo>
                  <a:pt x="183" y="440"/>
                </a:lnTo>
                <a:lnTo>
                  <a:pt x="256" y="476"/>
                </a:lnTo>
                <a:lnTo>
                  <a:pt x="293" y="476"/>
                </a:lnTo>
                <a:lnTo>
                  <a:pt x="366" y="440"/>
                </a:lnTo>
                <a:lnTo>
                  <a:pt x="439" y="403"/>
                </a:lnTo>
                <a:lnTo>
                  <a:pt x="622" y="257"/>
                </a:lnTo>
                <a:lnTo>
                  <a:pt x="439" y="74"/>
                </a:lnTo>
                <a:lnTo>
                  <a:pt x="366" y="1"/>
                </a:lnTo>
                <a:close/>
              </a:path>
            </a:pathLst>
          </a:custGeom>
          <a:solidFill>
            <a:schemeClr val="dk1">
              <a:alpha val="474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358" name="Google Shape;358;p32"/>
          <p:cNvSpPr/>
          <p:nvPr/>
        </p:nvSpPr>
        <p:spPr bwMode="auto">
          <a:xfrm flipH="1">
            <a:off x="6162661" y="-1118242"/>
            <a:ext cx="23154" cy="17756"/>
          </a:xfrm>
          <a:custGeom>
            <a:avLst/>
            <a:gdLst/>
            <a:ahLst/>
            <a:cxnLst/>
            <a:rect l="l" t="t" r="r" b="b"/>
            <a:pathLst>
              <a:path w="622" h="477" fill="none" stroke="1" extrusionOk="0">
                <a:moveTo>
                  <a:pt x="329" y="1"/>
                </a:moveTo>
                <a:lnTo>
                  <a:pt x="329" y="1"/>
                </a:lnTo>
                <a:lnTo>
                  <a:pt x="293" y="1"/>
                </a:lnTo>
                <a:lnTo>
                  <a:pt x="293" y="1"/>
                </a:lnTo>
                <a:lnTo>
                  <a:pt x="220" y="38"/>
                </a:lnTo>
                <a:lnTo>
                  <a:pt x="146" y="111"/>
                </a:lnTo>
                <a:lnTo>
                  <a:pt x="0" y="257"/>
                </a:lnTo>
                <a:lnTo>
                  <a:pt x="0" y="257"/>
                </a:lnTo>
                <a:lnTo>
                  <a:pt x="110" y="366"/>
                </a:lnTo>
                <a:lnTo>
                  <a:pt x="183" y="440"/>
                </a:lnTo>
                <a:lnTo>
                  <a:pt x="256" y="476"/>
                </a:lnTo>
                <a:lnTo>
                  <a:pt x="256" y="476"/>
                </a:lnTo>
                <a:lnTo>
                  <a:pt x="293" y="476"/>
                </a:lnTo>
                <a:lnTo>
                  <a:pt x="293" y="476"/>
                </a:lnTo>
                <a:lnTo>
                  <a:pt x="366" y="440"/>
                </a:lnTo>
                <a:lnTo>
                  <a:pt x="439" y="403"/>
                </a:lnTo>
                <a:lnTo>
                  <a:pt x="622" y="257"/>
                </a:lnTo>
                <a:lnTo>
                  <a:pt x="622" y="257"/>
                </a:lnTo>
                <a:lnTo>
                  <a:pt x="439" y="74"/>
                </a:lnTo>
                <a:lnTo>
                  <a:pt x="366" y="1"/>
                </a:lnTo>
                <a:lnTo>
                  <a:pt x="329" y="1"/>
                </a:lnTo>
              </a:path>
            </a:pathLst>
          </a:custGeom>
          <a:solidFill>
            <a:schemeClr val="dk1">
              <a:alpha val="474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359" name="Google Shape;359;p32"/>
          <p:cNvSpPr/>
          <p:nvPr/>
        </p:nvSpPr>
        <p:spPr bwMode="auto">
          <a:xfrm flipH="1">
            <a:off x="6298719" y="-866526"/>
            <a:ext cx="19096" cy="17756"/>
          </a:xfrm>
          <a:custGeom>
            <a:avLst/>
            <a:gdLst/>
            <a:ahLst/>
            <a:cxnLst/>
            <a:rect l="l" t="t" r="r" b="b"/>
            <a:pathLst>
              <a:path w="513" h="477" fill="norm" stroke="1" extrusionOk="0">
                <a:moveTo>
                  <a:pt x="476" y="1"/>
                </a:moveTo>
                <a:lnTo>
                  <a:pt x="1" y="330"/>
                </a:lnTo>
                <a:lnTo>
                  <a:pt x="147" y="440"/>
                </a:lnTo>
                <a:lnTo>
                  <a:pt x="257" y="476"/>
                </a:lnTo>
                <a:lnTo>
                  <a:pt x="366" y="440"/>
                </a:lnTo>
                <a:lnTo>
                  <a:pt x="476" y="367"/>
                </a:lnTo>
                <a:lnTo>
                  <a:pt x="512" y="330"/>
                </a:lnTo>
                <a:lnTo>
                  <a:pt x="512" y="257"/>
                </a:lnTo>
                <a:lnTo>
                  <a:pt x="476" y="1"/>
                </a:lnTo>
                <a:close/>
              </a:path>
            </a:pathLst>
          </a:custGeom>
          <a:solidFill>
            <a:schemeClr val="dk1">
              <a:alpha val="474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360" name="Google Shape;360;p32"/>
          <p:cNvSpPr/>
          <p:nvPr/>
        </p:nvSpPr>
        <p:spPr bwMode="auto">
          <a:xfrm flipH="1">
            <a:off x="6298719" y="-866526"/>
            <a:ext cx="19096" cy="17756"/>
          </a:xfrm>
          <a:custGeom>
            <a:avLst/>
            <a:gdLst/>
            <a:ahLst/>
            <a:cxnLst/>
            <a:rect l="l" t="t" r="r" b="b"/>
            <a:pathLst>
              <a:path w="513" h="477" fill="none" stroke="1" extrusionOk="0">
                <a:moveTo>
                  <a:pt x="476" y="1"/>
                </a:moveTo>
                <a:lnTo>
                  <a:pt x="476" y="1"/>
                </a:lnTo>
                <a:lnTo>
                  <a:pt x="1" y="330"/>
                </a:lnTo>
                <a:lnTo>
                  <a:pt x="1" y="330"/>
                </a:lnTo>
                <a:lnTo>
                  <a:pt x="147" y="440"/>
                </a:lnTo>
                <a:lnTo>
                  <a:pt x="257" y="476"/>
                </a:lnTo>
                <a:lnTo>
                  <a:pt x="257" y="476"/>
                </a:lnTo>
                <a:lnTo>
                  <a:pt x="366" y="440"/>
                </a:lnTo>
                <a:lnTo>
                  <a:pt x="476" y="367"/>
                </a:lnTo>
                <a:lnTo>
                  <a:pt x="476" y="367"/>
                </a:lnTo>
                <a:lnTo>
                  <a:pt x="512" y="330"/>
                </a:lnTo>
                <a:lnTo>
                  <a:pt x="512" y="257"/>
                </a:lnTo>
                <a:lnTo>
                  <a:pt x="476" y="1"/>
                </a:lnTo>
              </a:path>
            </a:pathLst>
          </a:custGeom>
          <a:solidFill>
            <a:schemeClr val="dk1">
              <a:alpha val="474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361" name="Google Shape;361;p32"/>
          <p:cNvSpPr/>
          <p:nvPr/>
        </p:nvSpPr>
        <p:spPr bwMode="auto">
          <a:xfrm flipH="1">
            <a:off x="6338177" y="-847467"/>
            <a:ext cx="10907" cy="8227"/>
          </a:xfrm>
          <a:custGeom>
            <a:avLst/>
            <a:gdLst/>
            <a:ahLst/>
            <a:cxnLst/>
            <a:rect l="l" t="t" r="r" b="b"/>
            <a:pathLst>
              <a:path w="293" h="221" fill="norm" stroke="1" extrusionOk="0">
                <a:moveTo>
                  <a:pt x="146" y="1"/>
                </a:moveTo>
                <a:lnTo>
                  <a:pt x="73" y="37"/>
                </a:lnTo>
                <a:lnTo>
                  <a:pt x="0" y="110"/>
                </a:lnTo>
                <a:lnTo>
                  <a:pt x="37" y="183"/>
                </a:lnTo>
                <a:lnTo>
                  <a:pt x="110" y="220"/>
                </a:lnTo>
                <a:lnTo>
                  <a:pt x="183" y="183"/>
                </a:lnTo>
                <a:lnTo>
                  <a:pt x="292" y="110"/>
                </a:lnTo>
                <a:lnTo>
                  <a:pt x="219" y="37"/>
                </a:lnTo>
                <a:lnTo>
                  <a:pt x="146" y="1"/>
                </a:lnTo>
                <a:close/>
              </a:path>
            </a:pathLst>
          </a:custGeom>
          <a:solidFill>
            <a:schemeClr val="dk1">
              <a:alpha val="474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362" name="Google Shape;362;p32"/>
          <p:cNvSpPr/>
          <p:nvPr/>
        </p:nvSpPr>
        <p:spPr bwMode="auto">
          <a:xfrm flipH="1">
            <a:off x="6338177" y="-847467"/>
            <a:ext cx="10907" cy="8227"/>
          </a:xfrm>
          <a:custGeom>
            <a:avLst/>
            <a:gdLst/>
            <a:ahLst/>
            <a:cxnLst/>
            <a:rect l="l" t="t" r="r" b="b"/>
            <a:pathLst>
              <a:path w="293" h="221" fill="none" stroke="1" extrusionOk="0">
                <a:moveTo>
                  <a:pt x="146" y="1"/>
                </a:moveTo>
                <a:lnTo>
                  <a:pt x="146" y="1"/>
                </a:lnTo>
                <a:lnTo>
                  <a:pt x="146" y="1"/>
                </a:lnTo>
                <a:lnTo>
                  <a:pt x="146" y="1"/>
                </a:lnTo>
                <a:lnTo>
                  <a:pt x="73" y="37"/>
                </a:lnTo>
                <a:lnTo>
                  <a:pt x="0" y="110"/>
                </a:lnTo>
                <a:lnTo>
                  <a:pt x="0" y="110"/>
                </a:lnTo>
                <a:lnTo>
                  <a:pt x="37" y="183"/>
                </a:lnTo>
                <a:lnTo>
                  <a:pt x="110" y="220"/>
                </a:lnTo>
                <a:lnTo>
                  <a:pt x="110" y="220"/>
                </a:lnTo>
                <a:lnTo>
                  <a:pt x="110" y="220"/>
                </a:lnTo>
                <a:lnTo>
                  <a:pt x="110" y="220"/>
                </a:lnTo>
                <a:lnTo>
                  <a:pt x="183" y="183"/>
                </a:lnTo>
                <a:lnTo>
                  <a:pt x="292" y="110"/>
                </a:lnTo>
                <a:lnTo>
                  <a:pt x="292" y="110"/>
                </a:lnTo>
                <a:lnTo>
                  <a:pt x="219" y="37"/>
                </a:lnTo>
                <a:lnTo>
                  <a:pt x="146" y="1"/>
                </a:lnTo>
              </a:path>
            </a:pathLst>
          </a:custGeom>
          <a:solidFill>
            <a:schemeClr val="dk1">
              <a:alpha val="474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pic>
        <p:nvPicPr>
          <p:cNvPr id="363" name="Google Shape;363;p32"/>
          <p:cNvPicPr/>
          <p:nvPr/>
        </p:nvPicPr>
        <p:blipFill>
          <a:blip r:embed="rId3">
            <a:alphaModFix amt="41000"/>
          </a:blip>
          <a:stretch/>
        </p:blipFill>
        <p:spPr bwMode="auto">
          <a:xfrm rot="1296220" flipH="1">
            <a:off x="5717930" y="2735107"/>
            <a:ext cx="6635464" cy="4298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32"/>
          <p:cNvPicPr/>
          <p:nvPr/>
        </p:nvPicPr>
        <p:blipFill>
          <a:blip r:embed="rId4">
            <a:alphaModFix/>
          </a:blip>
          <a:stretch/>
        </p:blipFill>
        <p:spPr bwMode="auto">
          <a:xfrm>
            <a:off x="5037859" y="3302575"/>
            <a:ext cx="3842282" cy="3783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32"/>
          <p:cNvPicPr/>
          <p:nvPr/>
        </p:nvPicPr>
        <p:blipFill>
          <a:blip r:embed="rId4">
            <a:alphaModFix/>
          </a:blip>
          <a:stretch/>
        </p:blipFill>
        <p:spPr bwMode="auto">
          <a:xfrm>
            <a:off x="7753508" y="80816"/>
            <a:ext cx="3842282" cy="3783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32"/>
          <p:cNvPicPr/>
          <p:nvPr/>
        </p:nvPicPr>
        <p:blipFill>
          <a:blip r:embed="rId4">
            <a:alphaModFix/>
          </a:blip>
          <a:stretch/>
        </p:blipFill>
        <p:spPr bwMode="auto">
          <a:xfrm>
            <a:off x="4543225" y="-1435250"/>
            <a:ext cx="2975000" cy="2929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Title and text 9" preserve="0" showMasterPhAnim="0" userDrawn="1">
  <p:cSld name="SECTION_TITLE_AND_DESCRIPTION_1_2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368" name="Google Shape;368;p33"/>
          <p:cNvPicPr/>
          <p:nvPr/>
        </p:nvPicPr>
        <p:blipFill>
          <a:blip r:embed="rId2">
            <a:alphaModFix/>
          </a:blip>
          <a:stretch/>
        </p:blipFill>
        <p:spPr bwMode="auto"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33"/>
          <p:cNvPicPr/>
          <p:nvPr/>
        </p:nvPicPr>
        <p:blipFill>
          <a:blip r:embed="rId3">
            <a:alphaModFix amt="41000"/>
          </a:blip>
          <a:stretch/>
        </p:blipFill>
        <p:spPr bwMode="auto">
          <a:xfrm rot="-1410722">
            <a:off x="-3196444" y="2789995"/>
            <a:ext cx="6635465" cy="4298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33"/>
          <p:cNvPicPr/>
          <p:nvPr/>
        </p:nvPicPr>
        <p:blipFill>
          <a:blip r:embed="rId4">
            <a:alphaModFix/>
          </a:blip>
          <a:stretch/>
        </p:blipFill>
        <p:spPr bwMode="auto">
          <a:xfrm>
            <a:off x="248084" y="3275787"/>
            <a:ext cx="3842282" cy="3783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33"/>
          <p:cNvPicPr/>
          <p:nvPr/>
        </p:nvPicPr>
        <p:blipFill>
          <a:blip r:embed="rId4">
            <a:alphaModFix/>
          </a:blip>
          <a:stretch/>
        </p:blipFill>
        <p:spPr bwMode="auto">
          <a:xfrm>
            <a:off x="-2466279" y="91862"/>
            <a:ext cx="3842282" cy="3783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33"/>
          <p:cNvPicPr/>
          <p:nvPr/>
        </p:nvPicPr>
        <p:blipFill>
          <a:blip r:embed="rId4">
            <a:alphaModFix/>
          </a:blip>
          <a:stretch/>
        </p:blipFill>
        <p:spPr bwMode="auto">
          <a:xfrm>
            <a:off x="1695625" y="-1340464"/>
            <a:ext cx="2764175" cy="2722003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33"/>
          <p:cNvPicPr/>
          <p:nvPr/>
        </p:nvPicPr>
        <p:blipFill>
          <a:blip r:embed="rId3">
            <a:alphaModFix amt="41000"/>
          </a:blip>
          <a:stretch/>
        </p:blipFill>
        <p:spPr bwMode="auto">
          <a:xfrm rot="605655">
            <a:off x="5268306" y="4423795"/>
            <a:ext cx="6635464" cy="4298089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p33"/>
          <p:cNvSpPr txBox="1"/>
          <p:nvPr>
            <p:ph type="title"/>
          </p:nvPr>
        </p:nvSpPr>
        <p:spPr bwMode="auto">
          <a:xfrm>
            <a:off x="4459800" y="1093625"/>
            <a:ext cx="3964199" cy="206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pPr>
              <a:defRPr/>
            </a:pPr>
            <a:endParaRPr/>
          </a:p>
        </p:txBody>
      </p:sp>
      <p:sp>
        <p:nvSpPr>
          <p:cNvPr id="375" name="Google Shape;375;p33"/>
          <p:cNvSpPr txBox="1"/>
          <p:nvPr>
            <p:ph type="subTitle" idx="1"/>
          </p:nvPr>
        </p:nvSpPr>
        <p:spPr bwMode="auto">
          <a:xfrm>
            <a:off x="4459800" y="3302563"/>
            <a:ext cx="3964199" cy="88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Title only 1" preserve="0" showMasterPhAnim="0" userDrawn="1">
  <p:cSld name="TITLE_ONLY_1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377" name="Google Shape;377;p34"/>
          <p:cNvPicPr/>
          <p:nvPr/>
        </p:nvPicPr>
        <p:blipFill>
          <a:blip r:embed="rId2">
            <a:alphaModFix/>
          </a:blip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34"/>
          <p:cNvPicPr/>
          <p:nvPr/>
        </p:nvPicPr>
        <p:blipFill>
          <a:blip r:embed="rId2">
            <a:alphaModFix/>
          </a:blip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34"/>
          <p:cNvSpPr txBox="1"/>
          <p:nvPr>
            <p:ph type="title"/>
          </p:nvPr>
        </p:nvSpPr>
        <p:spPr bwMode="auto"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pPr>
              <a:defRPr/>
            </a:pPr>
            <a:endParaRPr/>
          </a:p>
        </p:txBody>
      </p:sp>
      <p:pic>
        <p:nvPicPr>
          <p:cNvPr id="380" name="Google Shape;380;p34"/>
          <p:cNvPicPr/>
          <p:nvPr/>
        </p:nvPicPr>
        <p:blipFill>
          <a:blip r:embed="rId3">
            <a:alphaModFix amt="41000"/>
          </a:blip>
          <a:stretch/>
        </p:blipFill>
        <p:spPr bwMode="auto">
          <a:xfrm rot="509853">
            <a:off x="1564072" y="4504261"/>
            <a:ext cx="5645107" cy="3656577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p34"/>
          <p:cNvPicPr/>
          <p:nvPr/>
        </p:nvPicPr>
        <p:blipFill>
          <a:blip r:embed="rId4">
            <a:alphaModFix/>
          </a:blip>
          <a:stretch/>
        </p:blipFill>
        <p:spPr bwMode="auto">
          <a:xfrm>
            <a:off x="7191556" y="-991139"/>
            <a:ext cx="2764175" cy="27220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Title only 2" preserve="0" showMasterPhAnim="0" userDrawn="1">
  <p:cSld name="TITLE_ONLY_2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383" name="Google Shape;383;p35"/>
          <p:cNvPicPr/>
          <p:nvPr/>
        </p:nvPicPr>
        <p:blipFill>
          <a:blip r:embed="rId2">
            <a:alphaModFix/>
          </a:blip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35"/>
          <p:cNvPicPr/>
          <p:nvPr/>
        </p:nvPicPr>
        <p:blipFill>
          <a:blip r:embed="rId3">
            <a:alphaModFix/>
          </a:blip>
          <a:stretch/>
        </p:blipFill>
        <p:spPr bwMode="auto">
          <a:xfrm>
            <a:off x="-1427294" y="-852139"/>
            <a:ext cx="2764175" cy="2722003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35"/>
          <p:cNvPicPr/>
          <p:nvPr/>
        </p:nvPicPr>
        <p:blipFill>
          <a:blip r:embed="rId3">
            <a:alphaModFix/>
          </a:blip>
          <a:stretch/>
        </p:blipFill>
        <p:spPr bwMode="auto">
          <a:xfrm>
            <a:off x="8156414" y="3433663"/>
            <a:ext cx="3447425" cy="3394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35"/>
          <p:cNvPicPr/>
          <p:nvPr/>
        </p:nvPicPr>
        <p:blipFill>
          <a:blip r:embed="rId4">
            <a:alphaModFix amt="41000"/>
          </a:blip>
          <a:stretch/>
        </p:blipFill>
        <p:spPr bwMode="auto">
          <a:xfrm rot="2700008">
            <a:off x="-2328303" y="4467837"/>
            <a:ext cx="5645107" cy="3656577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35"/>
          <p:cNvSpPr txBox="1"/>
          <p:nvPr>
            <p:ph type="title"/>
          </p:nvPr>
        </p:nvSpPr>
        <p:spPr bwMode="auto">
          <a:xfrm>
            <a:off x="724325" y="445025"/>
            <a:ext cx="7709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Title only 3" preserve="0" showMasterPhAnim="0" userDrawn="1">
  <p:cSld name="TITLE_ONLY_4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389" name="Google Shape;389;p36"/>
          <p:cNvPicPr/>
          <p:nvPr/>
        </p:nvPicPr>
        <p:blipFill>
          <a:blip r:embed="rId2">
            <a:alphaModFix/>
          </a:blip>
          <a:stretch/>
        </p:blipFill>
        <p:spPr bwMode="auto"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36"/>
          <p:cNvPicPr/>
          <p:nvPr/>
        </p:nvPicPr>
        <p:blipFill>
          <a:blip r:embed="rId3">
            <a:alphaModFix/>
          </a:blip>
          <a:stretch/>
        </p:blipFill>
        <p:spPr bwMode="auto">
          <a:xfrm rot="2273299">
            <a:off x="-2431762" y="-1737928"/>
            <a:ext cx="3447426" cy="3394828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36"/>
          <p:cNvPicPr/>
          <p:nvPr/>
        </p:nvPicPr>
        <p:blipFill>
          <a:blip r:embed="rId3">
            <a:alphaModFix/>
          </a:blip>
          <a:stretch/>
        </p:blipFill>
        <p:spPr bwMode="auto">
          <a:xfrm rot="-2144871">
            <a:off x="7787241" y="3271926"/>
            <a:ext cx="2764175" cy="2722003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36"/>
          <p:cNvPicPr/>
          <p:nvPr/>
        </p:nvPicPr>
        <p:blipFill>
          <a:blip r:embed="rId4">
            <a:alphaModFix amt="41000"/>
          </a:blip>
          <a:stretch/>
        </p:blipFill>
        <p:spPr bwMode="auto">
          <a:xfrm rot="-6342319">
            <a:off x="6626448" y="-2833301"/>
            <a:ext cx="5645107" cy="3656579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p36"/>
          <p:cNvSpPr txBox="1"/>
          <p:nvPr>
            <p:ph type="title"/>
          </p:nvPr>
        </p:nvSpPr>
        <p:spPr bwMode="auto"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Title only 4" preserve="0" showMasterPhAnim="0" userDrawn="1">
  <p:cSld name="TITLE_ONLY_2_1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395" name="Google Shape;395;p37"/>
          <p:cNvPicPr/>
          <p:nvPr/>
        </p:nvPicPr>
        <p:blipFill>
          <a:blip r:embed="rId2">
            <a:alphaModFix/>
          </a:blip>
          <a:stretch/>
        </p:blipFill>
        <p:spPr bwMode="auto"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p37"/>
          <p:cNvPicPr/>
          <p:nvPr/>
        </p:nvPicPr>
        <p:blipFill>
          <a:blip r:embed="rId3">
            <a:alphaModFix amt="41000"/>
          </a:blip>
          <a:stretch/>
        </p:blipFill>
        <p:spPr bwMode="auto">
          <a:xfrm rot="-4457680" flipH="1">
            <a:off x="6626448" y="4244799"/>
            <a:ext cx="5645107" cy="3656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p37"/>
          <p:cNvPicPr/>
          <p:nvPr/>
        </p:nvPicPr>
        <p:blipFill>
          <a:blip r:embed="rId4">
            <a:alphaModFix/>
          </a:blip>
          <a:stretch/>
        </p:blipFill>
        <p:spPr bwMode="auto">
          <a:xfrm rot="8526701" flipH="1">
            <a:off x="-2431762" y="3477662"/>
            <a:ext cx="3447426" cy="3394828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37"/>
          <p:cNvPicPr/>
          <p:nvPr/>
        </p:nvPicPr>
        <p:blipFill>
          <a:blip r:embed="rId4">
            <a:alphaModFix/>
          </a:blip>
          <a:stretch/>
        </p:blipFill>
        <p:spPr bwMode="auto">
          <a:xfrm rot="-8655129" flipH="1">
            <a:off x="7787241" y="-859367"/>
            <a:ext cx="2764175" cy="2722003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p37"/>
          <p:cNvSpPr txBox="1"/>
          <p:nvPr>
            <p:ph type="title"/>
          </p:nvPr>
        </p:nvSpPr>
        <p:spPr bwMode="auto">
          <a:xfrm>
            <a:off x="720000" y="445025"/>
            <a:ext cx="7704000" cy="118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Title only 5" preserve="0" showMasterPhAnim="0" userDrawn="1">
  <p:cSld name="TITLE_ONLY_2_1_1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01" name="Google Shape;401;p38"/>
          <p:cNvPicPr/>
          <p:nvPr/>
        </p:nvPicPr>
        <p:blipFill>
          <a:blip r:embed="rId2">
            <a:alphaModFix/>
          </a:blip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p38"/>
          <p:cNvPicPr/>
          <p:nvPr/>
        </p:nvPicPr>
        <p:blipFill>
          <a:blip r:embed="rId3">
            <a:alphaModFix amt="41000"/>
          </a:blip>
          <a:stretch/>
        </p:blipFill>
        <p:spPr bwMode="auto">
          <a:xfrm rot="3456446">
            <a:off x="-2586279" y="4488072"/>
            <a:ext cx="5645108" cy="3656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p38"/>
          <p:cNvPicPr/>
          <p:nvPr/>
        </p:nvPicPr>
        <p:blipFill>
          <a:blip r:embed="rId4">
            <a:alphaModFix/>
          </a:blip>
          <a:stretch/>
        </p:blipFill>
        <p:spPr bwMode="auto">
          <a:xfrm rot="-8526701">
            <a:off x="8080252" y="3477662"/>
            <a:ext cx="3447426" cy="3394828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38"/>
          <p:cNvPicPr/>
          <p:nvPr/>
        </p:nvPicPr>
        <p:blipFill>
          <a:blip r:embed="rId4">
            <a:alphaModFix/>
          </a:blip>
          <a:stretch/>
        </p:blipFill>
        <p:spPr bwMode="auto">
          <a:xfrm rot="8655129">
            <a:off x="-1455501" y="-859367"/>
            <a:ext cx="2764175" cy="2722003"/>
          </a:xfrm>
          <a:prstGeom prst="rect">
            <a:avLst/>
          </a:prstGeom>
          <a:noFill/>
          <a:ln>
            <a:noFill/>
          </a:ln>
        </p:spPr>
      </p:pic>
      <p:sp>
        <p:nvSpPr>
          <p:cNvPr id="405" name="Google Shape;405;p38"/>
          <p:cNvSpPr txBox="1"/>
          <p:nvPr>
            <p:ph type="title"/>
          </p:nvPr>
        </p:nvSpPr>
        <p:spPr bwMode="auto">
          <a:xfrm>
            <a:off x="720000" y="445025"/>
            <a:ext cx="7704000" cy="118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Numbers and text" preserve="0" showMasterPhAnim="0" userDrawn="1">
  <p:cSld name="CUSTOM_8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07" name="Google Shape;407;p39"/>
          <p:cNvPicPr/>
          <p:nvPr/>
        </p:nvPicPr>
        <p:blipFill>
          <a:blip r:embed="rId2">
            <a:alphaModFix/>
          </a:blip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p39"/>
          <p:cNvPicPr/>
          <p:nvPr/>
        </p:nvPicPr>
        <p:blipFill>
          <a:blip r:embed="rId3">
            <a:alphaModFix/>
          </a:blip>
          <a:stretch/>
        </p:blipFill>
        <p:spPr bwMode="auto">
          <a:xfrm rot="-8526698">
            <a:off x="6730116" y="3510960"/>
            <a:ext cx="3625544" cy="3570231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p39"/>
          <p:cNvPicPr/>
          <p:nvPr/>
        </p:nvPicPr>
        <p:blipFill>
          <a:blip r:embed="rId3">
            <a:alphaModFix/>
          </a:blip>
          <a:stretch/>
        </p:blipFill>
        <p:spPr bwMode="auto">
          <a:xfrm rot="8655129">
            <a:off x="-609844" y="-1117938"/>
            <a:ext cx="2764175" cy="2722003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p39"/>
          <p:cNvPicPr/>
          <p:nvPr/>
        </p:nvPicPr>
        <p:blipFill>
          <a:blip r:embed="rId4">
            <a:alphaModFix amt="41000"/>
          </a:blip>
          <a:stretch/>
        </p:blipFill>
        <p:spPr bwMode="auto">
          <a:xfrm rot="-569035">
            <a:off x="8001921" y="-773626"/>
            <a:ext cx="5645108" cy="3656581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p39"/>
          <p:cNvPicPr/>
          <p:nvPr/>
        </p:nvPicPr>
        <p:blipFill>
          <a:blip r:embed="rId4">
            <a:alphaModFix amt="41000"/>
          </a:blip>
          <a:stretch/>
        </p:blipFill>
        <p:spPr bwMode="auto">
          <a:xfrm rot="1821581">
            <a:off x="-3269804" y="2985723"/>
            <a:ext cx="5645109" cy="3656580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Google Shape;412;p39"/>
          <p:cNvSpPr txBox="1"/>
          <p:nvPr>
            <p:ph type="title" hasCustomPrompt="1"/>
          </p:nvPr>
        </p:nvSpPr>
        <p:spPr bwMode="auto">
          <a:xfrm>
            <a:off x="2223588" y="670225"/>
            <a:ext cx="4696800" cy="76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pPr>
              <a:defRPr/>
            </a:pPr>
            <a:r>
              <a:rPr/>
              <a:t>xx%</a:t>
            </a:r>
            <a:endParaRPr/>
          </a:p>
        </p:txBody>
      </p:sp>
      <p:sp>
        <p:nvSpPr>
          <p:cNvPr id="413" name="Google Shape;413;p39"/>
          <p:cNvSpPr txBox="1"/>
          <p:nvPr>
            <p:ph type="subTitle" idx="1"/>
          </p:nvPr>
        </p:nvSpPr>
        <p:spPr bwMode="auto">
          <a:xfrm>
            <a:off x="2223600" y="1439125"/>
            <a:ext cx="4696800" cy="30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414" name="Google Shape;414;p39"/>
          <p:cNvSpPr txBox="1"/>
          <p:nvPr>
            <p:ph type="title" idx="2" hasCustomPrompt="1"/>
          </p:nvPr>
        </p:nvSpPr>
        <p:spPr bwMode="auto">
          <a:xfrm>
            <a:off x="2223588" y="1967931"/>
            <a:ext cx="4696800" cy="76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pPr>
              <a:defRPr/>
            </a:pPr>
            <a:r>
              <a:rPr/>
              <a:t>xx%</a:t>
            </a:r>
            <a:endParaRPr/>
          </a:p>
        </p:txBody>
      </p:sp>
      <p:sp>
        <p:nvSpPr>
          <p:cNvPr id="415" name="Google Shape;415;p39"/>
          <p:cNvSpPr txBox="1"/>
          <p:nvPr>
            <p:ph type="subTitle" idx="3"/>
          </p:nvPr>
        </p:nvSpPr>
        <p:spPr bwMode="auto">
          <a:xfrm>
            <a:off x="2223600" y="2736824"/>
            <a:ext cx="4696800" cy="30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416" name="Google Shape;416;p39"/>
          <p:cNvSpPr txBox="1"/>
          <p:nvPr>
            <p:ph type="title" idx="4" hasCustomPrompt="1"/>
          </p:nvPr>
        </p:nvSpPr>
        <p:spPr bwMode="auto">
          <a:xfrm>
            <a:off x="2223588" y="3265638"/>
            <a:ext cx="4696800" cy="76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pPr>
              <a:defRPr/>
            </a:pPr>
            <a:r>
              <a:rPr/>
              <a:t>xx%</a:t>
            </a:r>
            <a:endParaRPr/>
          </a:p>
        </p:txBody>
      </p:sp>
      <p:sp>
        <p:nvSpPr>
          <p:cNvPr id="417" name="Google Shape;417;p39"/>
          <p:cNvSpPr txBox="1"/>
          <p:nvPr>
            <p:ph type="subTitle" idx="5"/>
          </p:nvPr>
        </p:nvSpPr>
        <p:spPr bwMode="auto">
          <a:xfrm>
            <a:off x="2223600" y="4034549"/>
            <a:ext cx="4696800" cy="30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</a:defRPr>
            </a:lvl9pPr>
          </a:lstStyle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Numbers and text 1" preserve="0" showMasterPhAnim="0" userDrawn="1">
  <p:cSld name="CUSTOM_8_1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19" name="Google Shape;419;p40"/>
          <p:cNvPicPr/>
          <p:nvPr/>
        </p:nvPicPr>
        <p:blipFill>
          <a:blip r:embed="rId2">
            <a:alphaModFix/>
          </a:blip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p40"/>
          <p:cNvPicPr/>
          <p:nvPr/>
        </p:nvPicPr>
        <p:blipFill>
          <a:blip r:embed="rId3">
            <a:alphaModFix amt="41000"/>
          </a:blip>
          <a:stretch/>
        </p:blipFill>
        <p:spPr bwMode="auto">
          <a:xfrm rot="3456446">
            <a:off x="-2586279" y="4488072"/>
            <a:ext cx="5645108" cy="3656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" name="Google Shape;421;p40"/>
          <p:cNvPicPr/>
          <p:nvPr/>
        </p:nvPicPr>
        <p:blipFill>
          <a:blip r:embed="rId4">
            <a:alphaModFix/>
          </a:blip>
          <a:stretch/>
        </p:blipFill>
        <p:spPr bwMode="auto">
          <a:xfrm rot="-8526701">
            <a:off x="8080252" y="3477662"/>
            <a:ext cx="3447426" cy="3394828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" name="Google Shape;422;p40"/>
          <p:cNvPicPr/>
          <p:nvPr/>
        </p:nvPicPr>
        <p:blipFill>
          <a:blip r:embed="rId4">
            <a:alphaModFix/>
          </a:blip>
          <a:stretch/>
        </p:blipFill>
        <p:spPr bwMode="auto">
          <a:xfrm rot="8655129">
            <a:off x="-1455501" y="-859367"/>
            <a:ext cx="2764175" cy="2722003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p40"/>
          <p:cNvSpPr txBox="1"/>
          <p:nvPr>
            <p:ph type="title"/>
          </p:nvPr>
        </p:nvSpPr>
        <p:spPr bwMode="auto">
          <a:xfrm>
            <a:off x="1177375" y="2999849"/>
            <a:ext cx="1986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pPr>
              <a:defRPr/>
            </a:pPr>
            <a:endParaRPr/>
          </a:p>
        </p:txBody>
      </p:sp>
      <p:sp>
        <p:nvSpPr>
          <p:cNvPr id="424" name="Google Shape;424;p40"/>
          <p:cNvSpPr txBox="1"/>
          <p:nvPr>
            <p:ph type="subTitle" idx="1"/>
          </p:nvPr>
        </p:nvSpPr>
        <p:spPr bwMode="auto">
          <a:xfrm>
            <a:off x="1177375" y="3626575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425" name="Google Shape;425;p40"/>
          <p:cNvSpPr txBox="1"/>
          <p:nvPr>
            <p:ph type="title" idx="2"/>
          </p:nvPr>
        </p:nvSpPr>
        <p:spPr bwMode="auto">
          <a:xfrm>
            <a:off x="3578947" y="2999849"/>
            <a:ext cx="1986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pPr>
              <a:defRPr/>
            </a:pPr>
            <a:endParaRPr/>
          </a:p>
        </p:txBody>
      </p:sp>
      <p:sp>
        <p:nvSpPr>
          <p:cNvPr id="426" name="Google Shape;426;p40"/>
          <p:cNvSpPr txBox="1"/>
          <p:nvPr>
            <p:ph type="subTitle" idx="3"/>
          </p:nvPr>
        </p:nvSpPr>
        <p:spPr bwMode="auto">
          <a:xfrm>
            <a:off x="3578947" y="3626575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427" name="Google Shape;427;p40"/>
          <p:cNvSpPr txBox="1"/>
          <p:nvPr>
            <p:ph type="title" idx="4"/>
          </p:nvPr>
        </p:nvSpPr>
        <p:spPr bwMode="auto">
          <a:xfrm>
            <a:off x="5980575" y="2999849"/>
            <a:ext cx="1986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pPr>
              <a:defRPr/>
            </a:pPr>
            <a:endParaRPr/>
          </a:p>
        </p:txBody>
      </p:sp>
      <p:sp>
        <p:nvSpPr>
          <p:cNvPr id="428" name="Google Shape;428;p40"/>
          <p:cNvSpPr txBox="1"/>
          <p:nvPr>
            <p:ph type="subTitle" idx="5"/>
          </p:nvPr>
        </p:nvSpPr>
        <p:spPr bwMode="auto">
          <a:xfrm>
            <a:off x="5980576" y="3626575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429" name="Google Shape;429;p40"/>
          <p:cNvSpPr txBox="1"/>
          <p:nvPr>
            <p:ph type="title" idx="6" hasCustomPrompt="1"/>
          </p:nvPr>
        </p:nvSpPr>
        <p:spPr bwMode="auto">
          <a:xfrm>
            <a:off x="1525075" y="1995456"/>
            <a:ext cx="1290600" cy="40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20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pPr>
              <a:defRPr/>
            </a:pPr>
            <a:r>
              <a:rPr/>
              <a:t>xx%</a:t>
            </a:r>
            <a:endParaRPr/>
          </a:p>
        </p:txBody>
      </p:sp>
      <p:sp>
        <p:nvSpPr>
          <p:cNvPr id="430" name="Google Shape;430;p40"/>
          <p:cNvSpPr txBox="1"/>
          <p:nvPr>
            <p:ph type="title" idx="7" hasCustomPrompt="1"/>
          </p:nvPr>
        </p:nvSpPr>
        <p:spPr bwMode="auto">
          <a:xfrm>
            <a:off x="3926700" y="1995456"/>
            <a:ext cx="1290600" cy="40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20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pPr>
              <a:defRPr/>
            </a:pPr>
            <a:r>
              <a:rPr/>
              <a:t>xx%</a:t>
            </a:r>
            <a:endParaRPr/>
          </a:p>
        </p:txBody>
      </p:sp>
      <p:sp>
        <p:nvSpPr>
          <p:cNvPr id="431" name="Google Shape;431;p40"/>
          <p:cNvSpPr txBox="1"/>
          <p:nvPr>
            <p:ph type="title" idx="8" hasCustomPrompt="1"/>
          </p:nvPr>
        </p:nvSpPr>
        <p:spPr bwMode="auto">
          <a:xfrm>
            <a:off x="6328325" y="1995456"/>
            <a:ext cx="1290600" cy="40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20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pPr>
              <a:defRPr/>
            </a:pPr>
            <a:r>
              <a:rPr/>
              <a:t>xx%</a:t>
            </a:r>
            <a:endParaRPr/>
          </a:p>
        </p:txBody>
      </p:sp>
      <p:sp>
        <p:nvSpPr>
          <p:cNvPr id="432" name="Google Shape;432;p40"/>
          <p:cNvSpPr txBox="1"/>
          <p:nvPr>
            <p:ph type="title" idx="9"/>
          </p:nvPr>
        </p:nvSpPr>
        <p:spPr bwMode="auto"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Title and two columns" preserve="0" showMasterPhAnim="0" type="twoColTx" userDrawn="1">
  <p:cSld name="TITLE_AND_TWO_COLUMNS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37" name="Google Shape;37;p5"/>
          <p:cNvPicPr/>
          <p:nvPr/>
        </p:nvPicPr>
        <p:blipFill>
          <a:blip r:embed="rId2">
            <a:alphaModFix/>
          </a:blip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38;p5"/>
          <p:cNvPicPr/>
          <p:nvPr/>
        </p:nvPicPr>
        <p:blipFill>
          <a:blip r:embed="rId3">
            <a:alphaModFix amt="10000"/>
          </a:blip>
          <a:stretch/>
        </p:blipFill>
        <p:spPr bwMode="auto">
          <a:xfrm rot="162598">
            <a:off x="159990" y="1689681"/>
            <a:ext cx="8437370" cy="5465262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5"/>
          <p:cNvPicPr/>
          <p:nvPr/>
        </p:nvPicPr>
        <p:blipFill>
          <a:blip r:embed="rId3">
            <a:alphaModFix amt="41000"/>
          </a:blip>
          <a:stretch/>
        </p:blipFill>
        <p:spPr bwMode="auto">
          <a:xfrm rot="863723">
            <a:off x="7168659" y="-1556204"/>
            <a:ext cx="6700175" cy="43400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Google Shape;40;p5"/>
          <p:cNvPicPr/>
          <p:nvPr/>
        </p:nvPicPr>
        <p:blipFill>
          <a:blip r:embed="rId3">
            <a:alphaModFix amt="41000"/>
          </a:blip>
          <a:stretch/>
        </p:blipFill>
        <p:spPr bwMode="auto">
          <a:xfrm rot="-2699995">
            <a:off x="-4746728" y="3174341"/>
            <a:ext cx="6700177" cy="4340021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41;p5"/>
          <p:cNvPicPr/>
          <p:nvPr/>
        </p:nvPicPr>
        <p:blipFill>
          <a:blip r:embed="rId4">
            <a:alphaModFix/>
          </a:blip>
          <a:stretch/>
        </p:blipFill>
        <p:spPr bwMode="auto">
          <a:xfrm>
            <a:off x="-1360675" y="-817825"/>
            <a:ext cx="2699301" cy="265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42;p5"/>
          <p:cNvPicPr/>
          <p:nvPr/>
        </p:nvPicPr>
        <p:blipFill>
          <a:blip r:embed="rId4">
            <a:alphaModFix/>
          </a:blip>
          <a:stretch/>
        </p:blipFill>
        <p:spPr bwMode="auto">
          <a:xfrm>
            <a:off x="7751384" y="3862300"/>
            <a:ext cx="2699301" cy="2658150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5"/>
          <p:cNvSpPr txBox="1"/>
          <p:nvPr>
            <p:ph type="title"/>
          </p:nvPr>
        </p:nvSpPr>
        <p:spPr bwMode="auto"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44" name="Google Shape;44;p5"/>
          <p:cNvSpPr txBox="1"/>
          <p:nvPr>
            <p:ph type="title" idx="2"/>
          </p:nvPr>
        </p:nvSpPr>
        <p:spPr bwMode="auto">
          <a:xfrm>
            <a:off x="1404200" y="2833053"/>
            <a:ext cx="2937300" cy="5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400"/>
              <a:buNone/>
              <a:defRPr sz="22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45" name="Google Shape;45;p5"/>
          <p:cNvSpPr txBox="1"/>
          <p:nvPr>
            <p:ph type="title" idx="3"/>
          </p:nvPr>
        </p:nvSpPr>
        <p:spPr bwMode="auto">
          <a:xfrm>
            <a:off x="4801888" y="2833053"/>
            <a:ext cx="2937900" cy="5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400"/>
              <a:buNone/>
              <a:defRPr sz="22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46" name="Google Shape;46;p5"/>
          <p:cNvSpPr txBox="1"/>
          <p:nvPr>
            <p:ph type="subTitle" idx="1"/>
          </p:nvPr>
        </p:nvSpPr>
        <p:spPr bwMode="auto">
          <a:xfrm>
            <a:off x="4801892" y="3312521"/>
            <a:ext cx="2937900" cy="81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pPr>
              <a:defRPr/>
            </a:pPr>
            <a:endParaRPr/>
          </a:p>
        </p:txBody>
      </p:sp>
      <p:sp>
        <p:nvSpPr>
          <p:cNvPr id="47" name="Google Shape;47;p5"/>
          <p:cNvSpPr txBox="1"/>
          <p:nvPr>
            <p:ph type="subTitle" idx="4"/>
          </p:nvPr>
        </p:nvSpPr>
        <p:spPr bwMode="auto">
          <a:xfrm>
            <a:off x="1404375" y="3312521"/>
            <a:ext cx="2937300" cy="81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Numbers and text 2" preserve="0" showMasterPhAnim="0" userDrawn="1">
  <p:cSld name="TITLE_ONLY_3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34" name="Google Shape;434;p41"/>
          <p:cNvPicPr/>
          <p:nvPr/>
        </p:nvPicPr>
        <p:blipFill>
          <a:blip r:embed="rId2">
            <a:alphaModFix/>
          </a:blip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Google Shape;435;p41"/>
          <p:cNvSpPr txBox="1"/>
          <p:nvPr>
            <p:ph type="title"/>
          </p:nvPr>
        </p:nvSpPr>
        <p:spPr bwMode="auto"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436" name="Google Shape;436;p41"/>
          <p:cNvSpPr txBox="1"/>
          <p:nvPr>
            <p:ph type="title" idx="2"/>
          </p:nvPr>
        </p:nvSpPr>
        <p:spPr bwMode="auto">
          <a:xfrm>
            <a:off x="1249724" y="1538650"/>
            <a:ext cx="2122200" cy="33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accent1"/>
                </a:solidFill>
              </a:defRPr>
            </a:lvl1pPr>
            <a:lvl2pPr lvl="1" algn="ctr">
              <a:spcBef>
                <a:spcPts val="10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pPr>
              <a:defRPr/>
            </a:pPr>
            <a:endParaRPr/>
          </a:p>
        </p:txBody>
      </p:sp>
      <p:sp>
        <p:nvSpPr>
          <p:cNvPr id="437" name="Google Shape;437;p41"/>
          <p:cNvSpPr txBox="1"/>
          <p:nvPr>
            <p:ph type="subTitle" idx="1"/>
          </p:nvPr>
        </p:nvSpPr>
        <p:spPr bwMode="auto">
          <a:xfrm>
            <a:off x="1249724" y="1919525"/>
            <a:ext cx="2122200" cy="49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438" name="Google Shape;438;p41"/>
          <p:cNvSpPr txBox="1"/>
          <p:nvPr>
            <p:ph type="title" idx="3" hasCustomPrompt="1"/>
          </p:nvPr>
        </p:nvSpPr>
        <p:spPr bwMode="auto">
          <a:xfrm>
            <a:off x="6603675" y="1769906"/>
            <a:ext cx="1290600" cy="40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22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pPr>
              <a:defRPr/>
            </a:pPr>
            <a:r>
              <a:rPr/>
              <a:t>xx%</a:t>
            </a:r>
            <a:endParaRPr/>
          </a:p>
        </p:txBody>
      </p:sp>
      <p:sp>
        <p:nvSpPr>
          <p:cNvPr id="439" name="Google Shape;439;p41"/>
          <p:cNvSpPr txBox="1"/>
          <p:nvPr>
            <p:ph type="title" idx="4"/>
          </p:nvPr>
        </p:nvSpPr>
        <p:spPr bwMode="auto">
          <a:xfrm>
            <a:off x="1249724" y="2585069"/>
            <a:ext cx="2122200" cy="33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accent1"/>
                </a:solidFill>
              </a:defRPr>
            </a:lvl1pPr>
            <a:lvl2pPr lvl="1" algn="ctr">
              <a:spcBef>
                <a:spcPts val="10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pPr>
              <a:defRPr/>
            </a:pPr>
            <a:endParaRPr/>
          </a:p>
        </p:txBody>
      </p:sp>
      <p:sp>
        <p:nvSpPr>
          <p:cNvPr id="440" name="Google Shape;440;p41"/>
          <p:cNvSpPr txBox="1"/>
          <p:nvPr>
            <p:ph type="subTitle" idx="5"/>
          </p:nvPr>
        </p:nvSpPr>
        <p:spPr bwMode="auto">
          <a:xfrm>
            <a:off x="1249724" y="2965944"/>
            <a:ext cx="2122200" cy="49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441" name="Google Shape;441;p41"/>
          <p:cNvSpPr txBox="1"/>
          <p:nvPr>
            <p:ph type="title" idx="6" hasCustomPrompt="1"/>
          </p:nvPr>
        </p:nvSpPr>
        <p:spPr bwMode="auto">
          <a:xfrm>
            <a:off x="6603675" y="2816324"/>
            <a:ext cx="1290600" cy="40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22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pPr>
              <a:defRPr/>
            </a:pPr>
            <a:r>
              <a:rPr/>
              <a:t>xx%</a:t>
            </a:r>
            <a:endParaRPr/>
          </a:p>
        </p:txBody>
      </p:sp>
      <p:sp>
        <p:nvSpPr>
          <p:cNvPr id="442" name="Google Shape;442;p41"/>
          <p:cNvSpPr txBox="1"/>
          <p:nvPr>
            <p:ph type="title" idx="7"/>
          </p:nvPr>
        </p:nvSpPr>
        <p:spPr bwMode="auto">
          <a:xfrm>
            <a:off x="1249724" y="3631500"/>
            <a:ext cx="2122200" cy="33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accent1"/>
                </a:solidFill>
              </a:defRPr>
            </a:lvl1pPr>
            <a:lvl2pPr lvl="1" algn="ctr">
              <a:spcBef>
                <a:spcPts val="10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pPr>
              <a:defRPr/>
            </a:pPr>
            <a:endParaRPr/>
          </a:p>
        </p:txBody>
      </p:sp>
      <p:sp>
        <p:nvSpPr>
          <p:cNvPr id="443" name="Google Shape;443;p41"/>
          <p:cNvSpPr txBox="1"/>
          <p:nvPr>
            <p:ph type="subTitle" idx="8"/>
          </p:nvPr>
        </p:nvSpPr>
        <p:spPr bwMode="auto">
          <a:xfrm>
            <a:off x="1249724" y="4012375"/>
            <a:ext cx="2122200" cy="49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444" name="Google Shape;444;p41"/>
          <p:cNvSpPr txBox="1"/>
          <p:nvPr>
            <p:ph type="title" idx="9" hasCustomPrompt="1"/>
          </p:nvPr>
        </p:nvSpPr>
        <p:spPr bwMode="auto">
          <a:xfrm>
            <a:off x="6603675" y="3862756"/>
            <a:ext cx="1290600" cy="40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22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pPr>
              <a:defRPr/>
            </a:pPr>
            <a:r>
              <a:rPr/>
              <a:t>xx%</a:t>
            </a:r>
            <a:endParaRPr/>
          </a:p>
        </p:txBody>
      </p:sp>
      <p:pic>
        <p:nvPicPr>
          <p:cNvPr id="445" name="Google Shape;445;p41"/>
          <p:cNvPicPr/>
          <p:nvPr/>
        </p:nvPicPr>
        <p:blipFill>
          <a:blip r:embed="rId3">
            <a:alphaModFix/>
          </a:blip>
          <a:stretch/>
        </p:blipFill>
        <p:spPr bwMode="auto">
          <a:xfrm>
            <a:off x="-1228105" y="4421067"/>
            <a:ext cx="3545025" cy="3490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46" name="Google Shape;446;p41"/>
          <p:cNvPicPr/>
          <p:nvPr/>
        </p:nvPicPr>
        <p:blipFill>
          <a:blip r:embed="rId3">
            <a:alphaModFix/>
          </a:blip>
          <a:stretch/>
        </p:blipFill>
        <p:spPr bwMode="auto">
          <a:xfrm>
            <a:off x="8087347" y="-1431907"/>
            <a:ext cx="2699301" cy="265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" name="Google Shape;447;p41"/>
          <p:cNvPicPr/>
          <p:nvPr/>
        </p:nvPicPr>
        <p:blipFill>
          <a:blip r:embed="rId4">
            <a:alphaModFix amt="41000"/>
          </a:blip>
          <a:stretch/>
        </p:blipFill>
        <p:spPr bwMode="auto">
          <a:xfrm rot="-1042746">
            <a:off x="-2040990" y="-3537153"/>
            <a:ext cx="6700175" cy="43400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8" name="Google Shape;448;p41"/>
          <p:cNvPicPr/>
          <p:nvPr/>
        </p:nvPicPr>
        <p:blipFill>
          <a:blip r:embed="rId4">
            <a:alphaModFix amt="41000"/>
          </a:blip>
          <a:stretch/>
        </p:blipFill>
        <p:spPr bwMode="auto">
          <a:xfrm rot="2700007">
            <a:off x="7018109" y="4361722"/>
            <a:ext cx="6700173" cy="43400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Title and text 6" preserve="0" showMasterPhAnim="0" userDrawn="1">
  <p:cSld name="SECTION_TITLE_AND_DESCRIPTION_1_1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50" name="Google Shape;450;p42"/>
          <p:cNvPicPr/>
          <p:nvPr/>
        </p:nvPicPr>
        <p:blipFill>
          <a:blip r:embed="rId2">
            <a:alphaModFix/>
          </a:blip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" name="Google Shape;451;p42"/>
          <p:cNvPicPr/>
          <p:nvPr/>
        </p:nvPicPr>
        <p:blipFill>
          <a:blip r:embed="rId3">
            <a:alphaModFix amt="41000"/>
          </a:blip>
          <a:stretch/>
        </p:blipFill>
        <p:spPr bwMode="auto">
          <a:xfrm rot="-1042746">
            <a:off x="-1867215" y="-3073778"/>
            <a:ext cx="6700175" cy="43400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2" name="Google Shape;452;p42"/>
          <p:cNvPicPr/>
          <p:nvPr/>
        </p:nvPicPr>
        <p:blipFill>
          <a:blip r:embed="rId4">
            <a:alphaModFix/>
          </a:blip>
          <a:stretch/>
        </p:blipFill>
        <p:spPr bwMode="auto">
          <a:xfrm>
            <a:off x="-2755531" y="3353242"/>
            <a:ext cx="3545025" cy="3490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53" name="Google Shape;453;p42"/>
          <p:cNvPicPr/>
          <p:nvPr/>
        </p:nvPicPr>
        <p:blipFill>
          <a:blip r:embed="rId4">
            <a:alphaModFix/>
          </a:blip>
          <a:stretch/>
        </p:blipFill>
        <p:spPr bwMode="auto">
          <a:xfrm>
            <a:off x="8180018" y="-362901"/>
            <a:ext cx="2699301" cy="2658150"/>
          </a:xfrm>
          <a:prstGeom prst="rect">
            <a:avLst/>
          </a:prstGeom>
          <a:noFill/>
          <a:ln>
            <a:noFill/>
          </a:ln>
        </p:spPr>
      </p:pic>
      <p:sp>
        <p:nvSpPr>
          <p:cNvPr id="454" name="Google Shape;454;p42"/>
          <p:cNvSpPr txBox="1"/>
          <p:nvPr>
            <p:ph type="title"/>
          </p:nvPr>
        </p:nvSpPr>
        <p:spPr bwMode="auto"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455" name="Google Shape;455;p42"/>
          <p:cNvSpPr txBox="1"/>
          <p:nvPr>
            <p:ph type="title" idx="2"/>
          </p:nvPr>
        </p:nvSpPr>
        <p:spPr bwMode="auto">
          <a:xfrm>
            <a:off x="5044850" y="1837225"/>
            <a:ext cx="2742600" cy="48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400"/>
              <a:buNone/>
              <a:defRPr sz="22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456" name="Google Shape;456;p42"/>
          <p:cNvSpPr txBox="1"/>
          <p:nvPr>
            <p:ph type="subTitle" idx="1"/>
          </p:nvPr>
        </p:nvSpPr>
        <p:spPr bwMode="auto">
          <a:xfrm>
            <a:off x="5044850" y="2477276"/>
            <a:ext cx="2742600" cy="131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Title and two columns 2" preserve="0" showMasterPhAnim="0" userDrawn="1">
  <p:cSld name="TITLE_AND_TWO_COLUMNS_1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58" name="Google Shape;458;p43"/>
          <p:cNvPicPr/>
          <p:nvPr/>
        </p:nvPicPr>
        <p:blipFill>
          <a:blip r:embed="rId2">
            <a:alphaModFix/>
          </a:blip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" name="Google Shape;459;p43"/>
          <p:cNvPicPr/>
          <p:nvPr/>
        </p:nvPicPr>
        <p:blipFill>
          <a:blip r:embed="rId3">
            <a:alphaModFix amt="41000"/>
          </a:blip>
          <a:stretch/>
        </p:blipFill>
        <p:spPr bwMode="auto">
          <a:xfrm rot="3456446">
            <a:off x="-2586279" y="4488072"/>
            <a:ext cx="5645108" cy="3656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" name="Google Shape;460;p43"/>
          <p:cNvPicPr/>
          <p:nvPr/>
        </p:nvPicPr>
        <p:blipFill>
          <a:blip r:embed="rId4">
            <a:alphaModFix/>
          </a:blip>
          <a:stretch/>
        </p:blipFill>
        <p:spPr bwMode="auto">
          <a:xfrm rot="-8526701">
            <a:off x="8080252" y="3477662"/>
            <a:ext cx="3447426" cy="3394828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Google Shape;461;p43"/>
          <p:cNvPicPr/>
          <p:nvPr/>
        </p:nvPicPr>
        <p:blipFill>
          <a:blip r:embed="rId4">
            <a:alphaModFix/>
          </a:blip>
          <a:stretch/>
        </p:blipFill>
        <p:spPr bwMode="auto">
          <a:xfrm rot="8655129">
            <a:off x="-1455501" y="-859367"/>
            <a:ext cx="2764175" cy="2722003"/>
          </a:xfrm>
          <a:prstGeom prst="rect">
            <a:avLst/>
          </a:prstGeom>
          <a:noFill/>
          <a:ln>
            <a:noFill/>
          </a:ln>
        </p:spPr>
      </p:pic>
      <p:sp>
        <p:nvSpPr>
          <p:cNvPr id="462" name="Google Shape;462;p43"/>
          <p:cNvSpPr txBox="1"/>
          <p:nvPr>
            <p:ph type="body" idx="1"/>
          </p:nvPr>
        </p:nvSpPr>
        <p:spPr bwMode="auto">
          <a:xfrm>
            <a:off x="1221500" y="2981450"/>
            <a:ext cx="3303000" cy="150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463" name="Google Shape;463;p43"/>
          <p:cNvSpPr txBox="1"/>
          <p:nvPr>
            <p:ph type="body" idx="2"/>
          </p:nvPr>
        </p:nvSpPr>
        <p:spPr bwMode="auto">
          <a:xfrm>
            <a:off x="4619350" y="2981450"/>
            <a:ext cx="3303000" cy="150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464" name="Google Shape;464;p43"/>
          <p:cNvSpPr txBox="1"/>
          <p:nvPr>
            <p:ph type="title"/>
          </p:nvPr>
        </p:nvSpPr>
        <p:spPr bwMode="auto"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465" name="Google Shape;465;p43"/>
          <p:cNvSpPr txBox="1"/>
          <p:nvPr>
            <p:ph type="title" idx="3"/>
          </p:nvPr>
        </p:nvSpPr>
        <p:spPr bwMode="auto">
          <a:xfrm>
            <a:off x="1221500" y="2417625"/>
            <a:ext cx="3303000" cy="5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400"/>
              <a:buNone/>
              <a:defRPr sz="22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466" name="Google Shape;466;p43"/>
          <p:cNvSpPr txBox="1"/>
          <p:nvPr>
            <p:ph type="title" idx="4"/>
          </p:nvPr>
        </p:nvSpPr>
        <p:spPr bwMode="auto">
          <a:xfrm>
            <a:off x="4619201" y="2417625"/>
            <a:ext cx="3303300" cy="5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400"/>
              <a:buNone/>
              <a:defRPr sz="22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Title and two columns 1" preserve="0" showMasterPhAnim="0" userDrawn="1">
  <p:cSld name="CUSTOM_11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68" name="Google Shape;468;p44"/>
          <p:cNvPicPr/>
          <p:nvPr/>
        </p:nvPicPr>
        <p:blipFill>
          <a:blip r:embed="rId2">
            <a:alphaModFix/>
          </a:blip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9" name="Google Shape;469;p44"/>
          <p:cNvPicPr/>
          <p:nvPr/>
        </p:nvPicPr>
        <p:blipFill>
          <a:blip r:embed="rId3">
            <a:alphaModFix/>
          </a:blip>
          <a:stretch/>
        </p:blipFill>
        <p:spPr bwMode="auto">
          <a:xfrm rot="-8526699">
            <a:off x="-2232414" y="254468"/>
            <a:ext cx="3531677" cy="347779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0" name="Google Shape;470;p44"/>
          <p:cNvPicPr/>
          <p:nvPr/>
        </p:nvPicPr>
        <p:blipFill>
          <a:blip r:embed="rId4">
            <a:alphaModFix amt="41000"/>
          </a:blip>
          <a:stretch/>
        </p:blipFill>
        <p:spPr bwMode="auto">
          <a:xfrm rot="697297">
            <a:off x="-4647653" y="-1563264"/>
            <a:ext cx="6296330" cy="4078402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" name="Google Shape;471;p44"/>
          <p:cNvPicPr/>
          <p:nvPr/>
        </p:nvPicPr>
        <p:blipFill>
          <a:blip r:embed="rId4">
            <a:alphaModFix amt="41000"/>
          </a:blip>
          <a:stretch/>
        </p:blipFill>
        <p:spPr bwMode="auto">
          <a:xfrm rot="697297">
            <a:off x="7643472" y="1755635"/>
            <a:ext cx="6296330" cy="4078402"/>
          </a:xfrm>
          <a:prstGeom prst="rect">
            <a:avLst/>
          </a:prstGeom>
          <a:noFill/>
          <a:ln>
            <a:noFill/>
          </a:ln>
        </p:spPr>
      </p:pic>
      <p:sp>
        <p:nvSpPr>
          <p:cNvPr id="472" name="Google Shape;472;p44"/>
          <p:cNvSpPr txBox="1"/>
          <p:nvPr>
            <p:ph type="title"/>
          </p:nvPr>
        </p:nvSpPr>
        <p:spPr bwMode="auto">
          <a:xfrm>
            <a:off x="2919552" y="1539850"/>
            <a:ext cx="5050800" cy="42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 sz="22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473" name="Google Shape;473;p44"/>
          <p:cNvSpPr txBox="1"/>
          <p:nvPr>
            <p:ph type="title" idx="2"/>
          </p:nvPr>
        </p:nvSpPr>
        <p:spPr bwMode="auto">
          <a:xfrm>
            <a:off x="2919628" y="3052100"/>
            <a:ext cx="5050800" cy="42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 sz="22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474" name="Google Shape;474;p44"/>
          <p:cNvSpPr txBox="1"/>
          <p:nvPr>
            <p:ph type="subTitle" idx="1"/>
          </p:nvPr>
        </p:nvSpPr>
        <p:spPr bwMode="auto">
          <a:xfrm>
            <a:off x="2919775" y="3483025"/>
            <a:ext cx="4251000" cy="86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pPr>
              <a:defRPr/>
            </a:pPr>
            <a:endParaRPr/>
          </a:p>
        </p:txBody>
      </p:sp>
      <p:sp>
        <p:nvSpPr>
          <p:cNvPr id="475" name="Google Shape;475;p44"/>
          <p:cNvSpPr txBox="1"/>
          <p:nvPr>
            <p:ph type="subTitle" idx="3"/>
          </p:nvPr>
        </p:nvSpPr>
        <p:spPr bwMode="auto">
          <a:xfrm>
            <a:off x="2919775" y="1969625"/>
            <a:ext cx="4251000" cy="86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pPr>
              <a:defRPr/>
            </a:pPr>
            <a:endParaRPr/>
          </a:p>
        </p:txBody>
      </p:sp>
      <p:sp>
        <p:nvSpPr>
          <p:cNvPr id="476" name="Google Shape;476;p44"/>
          <p:cNvSpPr txBox="1"/>
          <p:nvPr>
            <p:ph type="title" idx="4"/>
          </p:nvPr>
        </p:nvSpPr>
        <p:spPr bwMode="auto"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Title and text 2" preserve="0" showMasterPhAnim="0" userDrawn="1">
  <p:cSld name="CUSTOM_10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78" name="Google Shape;478;p45"/>
          <p:cNvPicPr/>
          <p:nvPr/>
        </p:nvPicPr>
        <p:blipFill>
          <a:blip r:embed="rId2">
            <a:alphaModFix/>
          </a:blip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9" name="Google Shape;479;p45"/>
          <p:cNvPicPr/>
          <p:nvPr/>
        </p:nvPicPr>
        <p:blipFill>
          <a:blip r:embed="rId3">
            <a:alphaModFix amt="10000"/>
          </a:blip>
          <a:stretch/>
        </p:blipFill>
        <p:spPr bwMode="auto">
          <a:xfrm rot="623217">
            <a:off x="2319062" y="521198"/>
            <a:ext cx="8614102" cy="5579779"/>
          </a:xfrm>
          <a:prstGeom prst="rect">
            <a:avLst/>
          </a:prstGeom>
          <a:noFill/>
          <a:ln>
            <a:noFill/>
          </a:ln>
        </p:spPr>
      </p:pic>
      <p:sp>
        <p:nvSpPr>
          <p:cNvPr id="480" name="Google Shape;480;p45"/>
          <p:cNvSpPr txBox="1"/>
          <p:nvPr>
            <p:ph type="title"/>
          </p:nvPr>
        </p:nvSpPr>
        <p:spPr bwMode="auto"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481" name="Google Shape;481;p45"/>
          <p:cNvSpPr txBox="1"/>
          <p:nvPr>
            <p:ph type="body" idx="1"/>
          </p:nvPr>
        </p:nvSpPr>
        <p:spPr bwMode="auto">
          <a:xfrm>
            <a:off x="878650" y="1424099"/>
            <a:ext cx="4462200" cy="311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/>
            </a:lvl1pPr>
            <a:lvl2pPr marL="914400" lvl="1" indent="-31750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lnSpc>
                <a:spcPct val="114999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lnSpc>
                <a:spcPct val="114999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lnSpc>
                <a:spcPct val="114999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lnSpc>
                <a:spcPct val="114999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lnSpc>
                <a:spcPct val="114999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lnSpc>
                <a:spcPct val="114999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lnSpc>
                <a:spcPct val="114999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pPr>
              <a:defRPr/>
            </a:pPr>
            <a:endParaRPr/>
          </a:p>
        </p:txBody>
      </p:sp>
      <p:pic>
        <p:nvPicPr>
          <p:cNvPr id="482" name="Google Shape;482;p45"/>
          <p:cNvPicPr/>
          <p:nvPr/>
        </p:nvPicPr>
        <p:blipFill>
          <a:blip r:embed="rId4">
            <a:alphaModFix/>
          </a:blip>
          <a:stretch/>
        </p:blipFill>
        <p:spPr bwMode="auto">
          <a:xfrm rot="-8526696">
            <a:off x="6344369" y="2345457"/>
            <a:ext cx="3731665" cy="367473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3" name="Google Shape;483;p45"/>
          <p:cNvPicPr/>
          <p:nvPr/>
        </p:nvPicPr>
        <p:blipFill>
          <a:blip r:embed="rId4">
            <a:alphaModFix/>
          </a:blip>
          <a:stretch/>
        </p:blipFill>
        <p:spPr bwMode="auto">
          <a:xfrm rot="-8526696">
            <a:off x="-1532015" y="-1020403"/>
            <a:ext cx="2756460" cy="27144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Title and three columns 1" preserve="0" showMasterPhAnim="0" userDrawn="1">
  <p:cSld name="CUSTOM_6_2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85" name="Google Shape;485;p46"/>
          <p:cNvPicPr/>
          <p:nvPr/>
        </p:nvPicPr>
        <p:blipFill>
          <a:blip r:embed="rId2">
            <a:alphaModFix/>
          </a:blip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6" name="Google Shape;486;p46"/>
          <p:cNvPicPr/>
          <p:nvPr/>
        </p:nvPicPr>
        <p:blipFill>
          <a:blip r:embed="rId3">
            <a:alphaModFix amt="41000"/>
          </a:blip>
          <a:stretch/>
        </p:blipFill>
        <p:spPr bwMode="auto">
          <a:xfrm rot="697297">
            <a:off x="-3384928" y="-2559514"/>
            <a:ext cx="6296330" cy="4078402"/>
          </a:xfrm>
          <a:prstGeom prst="rect">
            <a:avLst/>
          </a:prstGeom>
          <a:noFill/>
          <a:ln>
            <a:noFill/>
          </a:ln>
        </p:spPr>
      </p:pic>
      <p:pic>
        <p:nvPicPr>
          <p:cNvPr id="487" name="Google Shape;487;p46"/>
          <p:cNvPicPr/>
          <p:nvPr/>
        </p:nvPicPr>
        <p:blipFill>
          <a:blip r:embed="rId3">
            <a:alphaModFix amt="41000"/>
          </a:blip>
          <a:stretch/>
        </p:blipFill>
        <p:spPr bwMode="auto">
          <a:xfrm rot="-417933">
            <a:off x="3195047" y="4059911"/>
            <a:ext cx="6296331" cy="4078403"/>
          </a:xfrm>
          <a:prstGeom prst="rect">
            <a:avLst/>
          </a:prstGeom>
          <a:noFill/>
          <a:ln>
            <a:noFill/>
          </a:ln>
        </p:spPr>
      </p:pic>
      <p:pic>
        <p:nvPicPr>
          <p:cNvPr id="488" name="Google Shape;488;p46"/>
          <p:cNvPicPr/>
          <p:nvPr/>
        </p:nvPicPr>
        <p:blipFill>
          <a:blip r:embed="rId4">
            <a:alphaModFix/>
          </a:blip>
          <a:stretch/>
        </p:blipFill>
        <p:spPr bwMode="auto">
          <a:xfrm rot="-8526696">
            <a:off x="6550941" y="-1333190"/>
            <a:ext cx="2756460" cy="2714406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Google Shape;489;p46"/>
          <p:cNvPicPr/>
          <p:nvPr/>
        </p:nvPicPr>
        <p:blipFill>
          <a:blip r:embed="rId4">
            <a:alphaModFix/>
          </a:blip>
          <a:stretch/>
        </p:blipFill>
        <p:spPr bwMode="auto">
          <a:xfrm rot="-8526696">
            <a:off x="7937966" y="164712"/>
            <a:ext cx="2756460" cy="2714406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" name="Google Shape;490;p46"/>
          <p:cNvPicPr/>
          <p:nvPr/>
        </p:nvPicPr>
        <p:blipFill>
          <a:blip r:embed="rId4">
            <a:alphaModFix/>
          </a:blip>
          <a:stretch/>
        </p:blipFill>
        <p:spPr bwMode="auto">
          <a:xfrm rot="-8526699">
            <a:off x="-2742139" y="3359118"/>
            <a:ext cx="3531677" cy="3477795"/>
          </a:xfrm>
          <a:prstGeom prst="rect">
            <a:avLst/>
          </a:prstGeom>
          <a:noFill/>
          <a:ln>
            <a:noFill/>
          </a:ln>
        </p:spPr>
      </p:pic>
      <p:sp>
        <p:nvSpPr>
          <p:cNvPr id="491" name="Google Shape;491;p46"/>
          <p:cNvSpPr txBox="1"/>
          <p:nvPr>
            <p:ph type="title"/>
          </p:nvPr>
        </p:nvSpPr>
        <p:spPr bwMode="auto"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492" name="Google Shape;492;p46"/>
          <p:cNvSpPr txBox="1"/>
          <p:nvPr>
            <p:ph type="title" idx="2"/>
          </p:nvPr>
        </p:nvSpPr>
        <p:spPr bwMode="auto">
          <a:xfrm>
            <a:off x="937700" y="3043774"/>
            <a:ext cx="2175300" cy="45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pPr>
              <a:defRPr/>
            </a:pPr>
            <a:endParaRPr/>
          </a:p>
        </p:txBody>
      </p:sp>
      <p:sp>
        <p:nvSpPr>
          <p:cNvPr id="493" name="Google Shape;493;p46"/>
          <p:cNvSpPr txBox="1"/>
          <p:nvPr>
            <p:ph type="subTitle" idx="1"/>
          </p:nvPr>
        </p:nvSpPr>
        <p:spPr bwMode="auto">
          <a:xfrm>
            <a:off x="937700" y="3421175"/>
            <a:ext cx="2175300" cy="72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494" name="Google Shape;494;p46"/>
          <p:cNvSpPr txBox="1"/>
          <p:nvPr>
            <p:ph type="title" idx="3"/>
          </p:nvPr>
        </p:nvSpPr>
        <p:spPr bwMode="auto">
          <a:xfrm>
            <a:off x="3484424" y="3043774"/>
            <a:ext cx="2175300" cy="45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pPr>
              <a:defRPr/>
            </a:pPr>
            <a:endParaRPr/>
          </a:p>
        </p:txBody>
      </p:sp>
      <p:sp>
        <p:nvSpPr>
          <p:cNvPr id="495" name="Google Shape;495;p46"/>
          <p:cNvSpPr txBox="1"/>
          <p:nvPr>
            <p:ph type="subTitle" idx="4"/>
          </p:nvPr>
        </p:nvSpPr>
        <p:spPr bwMode="auto">
          <a:xfrm>
            <a:off x="3484422" y="3421175"/>
            <a:ext cx="2175300" cy="72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496" name="Google Shape;496;p46"/>
          <p:cNvSpPr txBox="1"/>
          <p:nvPr>
            <p:ph type="title" idx="5"/>
          </p:nvPr>
        </p:nvSpPr>
        <p:spPr bwMode="auto">
          <a:xfrm>
            <a:off x="6031149" y="3043774"/>
            <a:ext cx="2175300" cy="45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pPr>
              <a:defRPr/>
            </a:pPr>
            <a:endParaRPr/>
          </a:p>
        </p:txBody>
      </p:sp>
      <p:sp>
        <p:nvSpPr>
          <p:cNvPr id="497" name="Google Shape;497;p46"/>
          <p:cNvSpPr txBox="1"/>
          <p:nvPr>
            <p:ph type="subTitle" idx="6"/>
          </p:nvPr>
        </p:nvSpPr>
        <p:spPr bwMode="auto">
          <a:xfrm>
            <a:off x="6031150" y="3421175"/>
            <a:ext cx="2175300" cy="72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Title and three columns 3" preserve="0" showMasterPhAnim="0" userDrawn="1">
  <p:cSld name="TITLE_AND_TWO_COLUMNS_1_1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99" name="Google Shape;499;p47"/>
          <p:cNvPicPr/>
          <p:nvPr/>
        </p:nvPicPr>
        <p:blipFill>
          <a:blip r:embed="rId2">
            <a:alphaModFix/>
          </a:blip>
          <a:stretch/>
        </p:blipFill>
        <p:spPr bwMode="auto">
          <a:xfrm rot="10800000"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p47"/>
          <p:cNvPicPr/>
          <p:nvPr/>
        </p:nvPicPr>
        <p:blipFill>
          <a:blip r:embed="rId3">
            <a:alphaModFix amt="41000"/>
          </a:blip>
          <a:stretch/>
        </p:blipFill>
        <p:spPr bwMode="auto">
          <a:xfrm rot="7060366" flipH="1">
            <a:off x="-2615294" y="-2798389"/>
            <a:ext cx="5470711" cy="3543603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p47"/>
          <p:cNvPicPr/>
          <p:nvPr/>
        </p:nvPicPr>
        <p:blipFill>
          <a:blip r:embed="rId4">
            <a:alphaModFix/>
          </a:blip>
          <a:stretch/>
        </p:blipFill>
        <p:spPr bwMode="auto">
          <a:xfrm rot="10635948">
            <a:off x="8089369" y="-1772807"/>
            <a:ext cx="3531675" cy="347779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p47"/>
          <p:cNvPicPr/>
          <p:nvPr/>
        </p:nvPicPr>
        <p:blipFill>
          <a:blip r:embed="rId4">
            <a:alphaModFix/>
          </a:blip>
          <a:stretch/>
        </p:blipFill>
        <p:spPr bwMode="auto">
          <a:xfrm rot="10635950">
            <a:off x="-1365795" y="3343884"/>
            <a:ext cx="2702139" cy="2660932"/>
          </a:xfrm>
          <a:prstGeom prst="rect">
            <a:avLst/>
          </a:prstGeom>
          <a:noFill/>
          <a:ln>
            <a:noFill/>
          </a:ln>
        </p:spPr>
      </p:pic>
      <p:sp>
        <p:nvSpPr>
          <p:cNvPr id="503" name="Google Shape;503;p47"/>
          <p:cNvSpPr txBox="1"/>
          <p:nvPr>
            <p:ph type="body" idx="1"/>
          </p:nvPr>
        </p:nvSpPr>
        <p:spPr bwMode="auto">
          <a:xfrm>
            <a:off x="720000" y="3455725"/>
            <a:ext cx="2519699" cy="8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504" name="Google Shape;504;p47"/>
          <p:cNvSpPr txBox="1"/>
          <p:nvPr>
            <p:ph type="body" idx="2"/>
          </p:nvPr>
        </p:nvSpPr>
        <p:spPr bwMode="auto">
          <a:xfrm>
            <a:off x="3312043" y="3455725"/>
            <a:ext cx="2519699" cy="8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505" name="Google Shape;505;p47"/>
          <p:cNvSpPr txBox="1"/>
          <p:nvPr>
            <p:ph type="title"/>
          </p:nvPr>
        </p:nvSpPr>
        <p:spPr bwMode="auto"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506" name="Google Shape;506;p47"/>
          <p:cNvSpPr txBox="1"/>
          <p:nvPr>
            <p:ph type="title" idx="3"/>
          </p:nvPr>
        </p:nvSpPr>
        <p:spPr bwMode="auto">
          <a:xfrm>
            <a:off x="720000" y="2556925"/>
            <a:ext cx="2519699" cy="8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400"/>
              <a:buNone/>
              <a:defRPr sz="22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507" name="Google Shape;507;p47"/>
          <p:cNvSpPr txBox="1"/>
          <p:nvPr>
            <p:ph type="title" idx="4"/>
          </p:nvPr>
        </p:nvSpPr>
        <p:spPr bwMode="auto">
          <a:xfrm>
            <a:off x="3311924" y="2556925"/>
            <a:ext cx="2520000" cy="8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400"/>
              <a:buNone/>
              <a:defRPr sz="22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508" name="Google Shape;508;p47"/>
          <p:cNvSpPr txBox="1"/>
          <p:nvPr>
            <p:ph type="body" idx="5"/>
          </p:nvPr>
        </p:nvSpPr>
        <p:spPr bwMode="auto">
          <a:xfrm>
            <a:off x="5904249" y="3455725"/>
            <a:ext cx="2519699" cy="8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509" name="Google Shape;509;p47"/>
          <p:cNvSpPr txBox="1"/>
          <p:nvPr>
            <p:ph type="title" idx="6"/>
          </p:nvPr>
        </p:nvSpPr>
        <p:spPr bwMode="auto">
          <a:xfrm>
            <a:off x="5904125" y="2556925"/>
            <a:ext cx="2520000" cy="8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400"/>
              <a:buNone/>
              <a:defRPr sz="22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Title and text 3" preserve="0" showMasterPhAnim="0" userDrawn="1">
  <p:cSld name="CUSTOM_13_1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511" name="Google Shape;511;p48"/>
          <p:cNvPicPr/>
          <p:nvPr/>
        </p:nvPicPr>
        <p:blipFill>
          <a:blip r:embed="rId2">
            <a:alphaModFix/>
          </a:blip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" name="Google Shape;512;p48"/>
          <p:cNvPicPr/>
          <p:nvPr/>
        </p:nvPicPr>
        <p:blipFill>
          <a:blip r:embed="rId3">
            <a:alphaModFix/>
          </a:blip>
          <a:stretch/>
        </p:blipFill>
        <p:spPr bwMode="auto">
          <a:xfrm rot="8481113">
            <a:off x="-969680" y="3832268"/>
            <a:ext cx="3531674" cy="347779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3" name="Google Shape;513;p48"/>
          <p:cNvPicPr/>
          <p:nvPr/>
        </p:nvPicPr>
        <p:blipFill>
          <a:blip r:embed="rId3">
            <a:alphaModFix/>
          </a:blip>
          <a:stretch/>
        </p:blipFill>
        <p:spPr bwMode="auto">
          <a:xfrm rot="10635950">
            <a:off x="7704839" y="-1023457"/>
            <a:ext cx="2702139" cy="2660932"/>
          </a:xfrm>
          <a:prstGeom prst="rect">
            <a:avLst/>
          </a:prstGeom>
          <a:noFill/>
          <a:ln>
            <a:noFill/>
          </a:ln>
        </p:spPr>
      </p:pic>
      <p:pic>
        <p:nvPicPr>
          <p:cNvPr id="514" name="Google Shape;514;p48"/>
          <p:cNvPicPr/>
          <p:nvPr/>
        </p:nvPicPr>
        <p:blipFill>
          <a:blip r:embed="rId3">
            <a:alphaModFix/>
          </a:blip>
          <a:stretch/>
        </p:blipFill>
        <p:spPr bwMode="auto">
          <a:xfrm rot="8616667">
            <a:off x="-1678663" y="-1844641"/>
            <a:ext cx="3638659" cy="358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5" name="Google Shape;515;p48"/>
          <p:cNvPicPr/>
          <p:nvPr/>
        </p:nvPicPr>
        <p:blipFill>
          <a:blip r:embed="rId4">
            <a:alphaModFix amt="41000"/>
          </a:blip>
          <a:stretch/>
        </p:blipFill>
        <p:spPr bwMode="auto">
          <a:xfrm rot="-1226835">
            <a:off x="-2603780" y="-2558983"/>
            <a:ext cx="6799886" cy="4404563"/>
          </a:xfrm>
          <a:prstGeom prst="rect">
            <a:avLst/>
          </a:prstGeom>
          <a:noFill/>
          <a:ln>
            <a:noFill/>
          </a:ln>
        </p:spPr>
      </p:pic>
      <p:pic>
        <p:nvPicPr>
          <p:cNvPr id="516" name="Google Shape;516;p48"/>
          <p:cNvPicPr/>
          <p:nvPr/>
        </p:nvPicPr>
        <p:blipFill>
          <a:blip r:embed="rId4">
            <a:alphaModFix amt="41000"/>
          </a:blip>
          <a:stretch/>
        </p:blipFill>
        <p:spPr bwMode="auto">
          <a:xfrm rot="-1226835">
            <a:off x="6640620" y="-2640083"/>
            <a:ext cx="6799886" cy="4404563"/>
          </a:xfrm>
          <a:prstGeom prst="rect">
            <a:avLst/>
          </a:prstGeom>
          <a:noFill/>
          <a:ln>
            <a:noFill/>
          </a:ln>
        </p:spPr>
      </p:pic>
      <p:pic>
        <p:nvPicPr>
          <p:cNvPr id="517" name="Google Shape;517;p48"/>
          <p:cNvPicPr/>
          <p:nvPr/>
        </p:nvPicPr>
        <p:blipFill>
          <a:blip r:embed="rId4">
            <a:alphaModFix amt="41000"/>
          </a:blip>
          <a:stretch/>
        </p:blipFill>
        <p:spPr bwMode="auto">
          <a:xfrm rot="483135">
            <a:off x="4996932" y="2438488"/>
            <a:ext cx="6075811" cy="3935547"/>
          </a:xfrm>
          <a:prstGeom prst="rect">
            <a:avLst/>
          </a:prstGeom>
          <a:noFill/>
          <a:ln>
            <a:noFill/>
          </a:ln>
        </p:spPr>
      </p:pic>
      <p:sp>
        <p:nvSpPr>
          <p:cNvPr id="518" name="Google Shape;518;p48"/>
          <p:cNvSpPr txBox="1"/>
          <p:nvPr>
            <p:ph type="title"/>
          </p:nvPr>
        </p:nvSpPr>
        <p:spPr bwMode="auto">
          <a:xfrm>
            <a:off x="720000" y="1434773"/>
            <a:ext cx="2903700" cy="107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519" name="Google Shape;519;p48"/>
          <p:cNvSpPr txBox="1"/>
          <p:nvPr>
            <p:ph type="subTitle" idx="1"/>
          </p:nvPr>
        </p:nvSpPr>
        <p:spPr bwMode="auto">
          <a:xfrm>
            <a:off x="720000" y="2691425"/>
            <a:ext cx="3572400" cy="91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Title and text 4" preserve="0" showMasterPhAnim="0" userDrawn="1">
  <p:cSld name="CUSTOM_2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521" name="Google Shape;521;p49"/>
          <p:cNvPicPr/>
          <p:nvPr/>
        </p:nvPicPr>
        <p:blipFill>
          <a:blip r:embed="rId2">
            <a:alphaModFix/>
          </a:blip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22" name="Google Shape;522;p49"/>
          <p:cNvSpPr txBox="1"/>
          <p:nvPr>
            <p:ph type="title"/>
          </p:nvPr>
        </p:nvSpPr>
        <p:spPr bwMode="auto">
          <a:xfrm>
            <a:off x="4391775" y="1795808"/>
            <a:ext cx="3792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400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523" name="Google Shape;523;p49"/>
          <p:cNvSpPr txBox="1"/>
          <p:nvPr>
            <p:ph type="subTitle" idx="1"/>
          </p:nvPr>
        </p:nvSpPr>
        <p:spPr bwMode="auto">
          <a:xfrm>
            <a:off x="4640250" y="2455650"/>
            <a:ext cx="3543600" cy="102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pic>
        <p:nvPicPr>
          <p:cNvPr id="524" name="Google Shape;524;p49"/>
          <p:cNvPicPr/>
          <p:nvPr/>
        </p:nvPicPr>
        <p:blipFill>
          <a:blip r:embed="rId3">
            <a:alphaModFix/>
          </a:blip>
          <a:stretch/>
        </p:blipFill>
        <p:spPr bwMode="auto">
          <a:xfrm rot="8707697">
            <a:off x="-1583655" y="-594832"/>
            <a:ext cx="3531674" cy="347779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5" name="Google Shape;525;p49"/>
          <p:cNvPicPr/>
          <p:nvPr/>
        </p:nvPicPr>
        <p:blipFill>
          <a:blip r:embed="rId3">
            <a:alphaModFix/>
          </a:blip>
          <a:stretch/>
        </p:blipFill>
        <p:spPr bwMode="auto">
          <a:xfrm rot="8707697">
            <a:off x="7563176" y="3548791"/>
            <a:ext cx="3531674" cy="347779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49"/>
          <p:cNvPicPr/>
          <p:nvPr/>
        </p:nvPicPr>
        <p:blipFill>
          <a:blip r:embed="rId4">
            <a:alphaModFix amt="41000"/>
          </a:blip>
          <a:stretch/>
        </p:blipFill>
        <p:spPr bwMode="auto">
          <a:xfrm rot="483133">
            <a:off x="3145768" y="-2407963"/>
            <a:ext cx="6533589" cy="4232053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p49"/>
          <p:cNvPicPr/>
          <p:nvPr/>
        </p:nvPicPr>
        <p:blipFill>
          <a:blip r:embed="rId4">
            <a:alphaModFix amt="41000"/>
          </a:blip>
          <a:stretch/>
        </p:blipFill>
        <p:spPr bwMode="auto">
          <a:xfrm rot="-346954">
            <a:off x="-1202456" y="2926342"/>
            <a:ext cx="5962438" cy="38620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Title and text 5" preserve="0" showMasterPhAnim="0" userDrawn="1">
  <p:cSld name="CUSTOM_4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529" name="Google Shape;529;p50"/>
          <p:cNvPicPr/>
          <p:nvPr/>
        </p:nvPicPr>
        <p:blipFill>
          <a:blip r:embed="rId2">
            <a:alphaModFix/>
          </a:blip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0" name="Google Shape;530;p50"/>
          <p:cNvPicPr/>
          <p:nvPr/>
        </p:nvPicPr>
        <p:blipFill>
          <a:blip r:embed="rId3">
            <a:alphaModFix/>
          </a:blip>
          <a:stretch/>
        </p:blipFill>
        <p:spPr bwMode="auto">
          <a:xfrm rot="8707697">
            <a:off x="-2197630" y="3923142"/>
            <a:ext cx="3531674" cy="347779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1" name="Google Shape;531;p50"/>
          <p:cNvPicPr/>
          <p:nvPr/>
        </p:nvPicPr>
        <p:blipFill>
          <a:blip r:embed="rId3">
            <a:alphaModFix/>
          </a:blip>
          <a:stretch/>
        </p:blipFill>
        <p:spPr bwMode="auto">
          <a:xfrm rot="8707714">
            <a:off x="8208975" y="-310240"/>
            <a:ext cx="2657126" cy="2616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2" name="Google Shape;532;p50"/>
          <p:cNvPicPr/>
          <p:nvPr/>
        </p:nvPicPr>
        <p:blipFill>
          <a:blip r:embed="rId4">
            <a:alphaModFix amt="41000"/>
          </a:blip>
          <a:stretch/>
        </p:blipFill>
        <p:spPr bwMode="auto">
          <a:xfrm rot="-886672">
            <a:off x="2050203" y="-2883305"/>
            <a:ext cx="6569071" cy="425503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3" name="Google Shape;533;p50"/>
          <p:cNvPicPr/>
          <p:nvPr/>
        </p:nvPicPr>
        <p:blipFill>
          <a:blip r:embed="rId4">
            <a:alphaModFix amt="41000"/>
          </a:blip>
          <a:stretch/>
        </p:blipFill>
        <p:spPr bwMode="auto">
          <a:xfrm rot="470677">
            <a:off x="-5212547" y="-1713305"/>
            <a:ext cx="6569072" cy="4255034"/>
          </a:xfrm>
          <a:prstGeom prst="rect">
            <a:avLst/>
          </a:prstGeom>
          <a:noFill/>
          <a:ln>
            <a:noFill/>
          </a:ln>
        </p:spPr>
      </p:pic>
      <p:pic>
        <p:nvPicPr>
          <p:cNvPr id="534" name="Google Shape;534;p50"/>
          <p:cNvPicPr/>
          <p:nvPr/>
        </p:nvPicPr>
        <p:blipFill>
          <a:blip r:embed="rId4">
            <a:alphaModFix amt="41000"/>
          </a:blip>
          <a:stretch/>
        </p:blipFill>
        <p:spPr bwMode="auto">
          <a:xfrm rot="477607">
            <a:off x="5399556" y="2828138"/>
            <a:ext cx="6027738" cy="3904398"/>
          </a:xfrm>
          <a:prstGeom prst="rect">
            <a:avLst/>
          </a:prstGeom>
          <a:noFill/>
          <a:ln>
            <a:noFill/>
          </a:ln>
        </p:spPr>
      </p:pic>
      <p:sp>
        <p:nvSpPr>
          <p:cNvPr id="535" name="Google Shape;535;p50"/>
          <p:cNvSpPr txBox="1"/>
          <p:nvPr>
            <p:ph type="title"/>
          </p:nvPr>
        </p:nvSpPr>
        <p:spPr bwMode="auto">
          <a:xfrm>
            <a:off x="872400" y="1856883"/>
            <a:ext cx="3527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536" name="Google Shape;536;p50"/>
          <p:cNvSpPr txBox="1"/>
          <p:nvPr>
            <p:ph type="subTitle" idx="1"/>
          </p:nvPr>
        </p:nvSpPr>
        <p:spPr bwMode="auto">
          <a:xfrm>
            <a:off x="872400" y="2532878"/>
            <a:ext cx="3527100" cy="99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Title only" preserve="0" showMasterPhAnim="0" type="titleOnly" userDrawn="1">
  <p:cSld name="TITLE_ONLY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9" name="Google Shape;49;p6"/>
          <p:cNvPicPr/>
          <p:nvPr/>
        </p:nvPicPr>
        <p:blipFill>
          <a:blip r:embed="rId2">
            <a:alphaModFix/>
          </a:blip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0;p6"/>
          <p:cNvPicPr/>
          <p:nvPr/>
        </p:nvPicPr>
        <p:blipFill>
          <a:blip r:embed="rId3">
            <a:alphaModFix/>
          </a:blip>
          <a:stretch/>
        </p:blipFill>
        <p:spPr bwMode="auto">
          <a:xfrm>
            <a:off x="-1228105" y="4421067"/>
            <a:ext cx="3545025" cy="3490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51;p6"/>
          <p:cNvPicPr/>
          <p:nvPr/>
        </p:nvPicPr>
        <p:blipFill>
          <a:blip r:embed="rId3">
            <a:alphaModFix/>
          </a:blip>
          <a:stretch/>
        </p:blipFill>
        <p:spPr bwMode="auto">
          <a:xfrm>
            <a:off x="8087347" y="-1431907"/>
            <a:ext cx="2699301" cy="265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Google Shape;52;p6"/>
          <p:cNvPicPr/>
          <p:nvPr/>
        </p:nvPicPr>
        <p:blipFill>
          <a:blip r:embed="rId4">
            <a:alphaModFix amt="41000"/>
          </a:blip>
          <a:stretch/>
        </p:blipFill>
        <p:spPr bwMode="auto">
          <a:xfrm rot="-1042746">
            <a:off x="-2040990" y="-3537153"/>
            <a:ext cx="6700175" cy="434002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53;p6"/>
          <p:cNvPicPr/>
          <p:nvPr/>
        </p:nvPicPr>
        <p:blipFill>
          <a:blip r:embed="rId4">
            <a:alphaModFix amt="41000"/>
          </a:blip>
          <a:stretch/>
        </p:blipFill>
        <p:spPr bwMode="auto">
          <a:xfrm rot="2700007">
            <a:off x="7018109" y="4361722"/>
            <a:ext cx="6700173" cy="4340021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6"/>
          <p:cNvSpPr txBox="1"/>
          <p:nvPr>
            <p:ph type="title"/>
          </p:nvPr>
        </p:nvSpPr>
        <p:spPr bwMode="auto"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Thanks" preserve="0" showMasterPhAnim="0" userDrawn="1">
  <p:cSld name="CUSTOM_3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538" name="Google Shape;538;p51"/>
          <p:cNvPicPr/>
          <p:nvPr/>
        </p:nvPicPr>
        <p:blipFill>
          <a:blip r:embed="rId2">
            <a:alphaModFix/>
          </a:blip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p51"/>
          <p:cNvPicPr/>
          <p:nvPr/>
        </p:nvPicPr>
        <p:blipFill>
          <a:blip r:embed="rId3">
            <a:alphaModFix amt="10000"/>
          </a:blip>
          <a:stretch/>
        </p:blipFill>
        <p:spPr bwMode="auto">
          <a:xfrm rot="14">
            <a:off x="2486411" y="339623"/>
            <a:ext cx="8614101" cy="5579779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p51"/>
          <p:cNvPicPr/>
          <p:nvPr/>
        </p:nvPicPr>
        <p:blipFill>
          <a:blip r:embed="rId3">
            <a:alphaModFix amt="41000"/>
          </a:blip>
          <a:stretch/>
        </p:blipFill>
        <p:spPr bwMode="auto">
          <a:xfrm rot="1289175">
            <a:off x="4993570" y="3604817"/>
            <a:ext cx="5962439" cy="3862089"/>
          </a:xfrm>
          <a:prstGeom prst="rect">
            <a:avLst/>
          </a:prstGeom>
          <a:noFill/>
          <a:ln>
            <a:noFill/>
          </a:ln>
        </p:spPr>
      </p:pic>
      <p:pic>
        <p:nvPicPr>
          <p:cNvPr id="541" name="Google Shape;541;p51"/>
          <p:cNvPicPr/>
          <p:nvPr/>
        </p:nvPicPr>
        <p:blipFill>
          <a:blip r:embed="rId3">
            <a:alphaModFix amt="41000"/>
          </a:blip>
          <a:srcRect l="38916" t="0" r="0" b="0"/>
          <a:stretch/>
        </p:blipFill>
        <p:spPr bwMode="auto">
          <a:xfrm rot="280174">
            <a:off x="7919076" y="-1665281"/>
            <a:ext cx="3642166" cy="3862088"/>
          </a:xfrm>
          <a:prstGeom prst="rect">
            <a:avLst/>
          </a:prstGeom>
          <a:noFill/>
          <a:ln>
            <a:noFill/>
          </a:ln>
        </p:spPr>
      </p:pic>
      <p:pic>
        <p:nvPicPr>
          <p:cNvPr id="542" name="Google Shape;542;p51"/>
          <p:cNvPicPr/>
          <p:nvPr/>
        </p:nvPicPr>
        <p:blipFill>
          <a:blip r:embed="rId4">
            <a:alphaModFix/>
          </a:blip>
          <a:stretch/>
        </p:blipFill>
        <p:spPr bwMode="auto">
          <a:xfrm rot="8707697">
            <a:off x="6455951" y="2440326"/>
            <a:ext cx="3531674" cy="347779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3" name="Google Shape;543;p51"/>
          <p:cNvPicPr/>
          <p:nvPr/>
        </p:nvPicPr>
        <p:blipFill>
          <a:blip r:embed="rId4">
            <a:alphaModFix/>
          </a:blip>
          <a:stretch/>
        </p:blipFill>
        <p:spPr bwMode="auto">
          <a:xfrm rot="8707679">
            <a:off x="-838865" y="-412422"/>
            <a:ext cx="2644479" cy="2604144"/>
          </a:xfrm>
          <a:prstGeom prst="rect">
            <a:avLst/>
          </a:prstGeom>
          <a:noFill/>
          <a:ln>
            <a:noFill/>
          </a:ln>
        </p:spPr>
      </p:pic>
      <p:sp>
        <p:nvSpPr>
          <p:cNvPr id="544" name="Google Shape;544;p51"/>
          <p:cNvSpPr txBox="1"/>
          <p:nvPr>
            <p:ph type="title"/>
          </p:nvPr>
        </p:nvSpPr>
        <p:spPr bwMode="auto">
          <a:xfrm>
            <a:off x="872400" y="620000"/>
            <a:ext cx="4516200" cy="87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 sz="50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545" name="Google Shape;545;p51"/>
          <p:cNvSpPr txBox="1"/>
          <p:nvPr>
            <p:ph type="subTitle" idx="1"/>
          </p:nvPr>
        </p:nvSpPr>
        <p:spPr bwMode="auto">
          <a:xfrm>
            <a:off x="872400" y="1593625"/>
            <a:ext cx="4213200" cy="9527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546" name="Google Shape;546;p51"/>
          <p:cNvSpPr txBox="1"/>
          <p:nvPr/>
        </p:nvSpPr>
        <p:spPr bwMode="auto">
          <a:xfrm>
            <a:off x="872400" y="3395400"/>
            <a:ext cx="4084800" cy="7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1200">
                <a:solidFill>
                  <a:schemeClr val="accent1"/>
                </a:solidFill>
                <a:latin typeface="Work Sans"/>
                <a:ea typeface="Work Sans"/>
                <a:cs typeface="Work Sans"/>
              </a:rPr>
              <a:t>CREDITS: This presentation </a:t>
            </a:r>
            <a:r>
              <a:rPr lang="en" sz="1200">
                <a:solidFill>
                  <a:schemeClr val="accent1"/>
                </a:solidFill>
                <a:latin typeface="Work Sans"/>
                <a:ea typeface="Work Sans"/>
                <a:cs typeface="Work Sans"/>
              </a:rPr>
              <a:t>template</a:t>
            </a:r>
            <a:r>
              <a:rPr lang="en" sz="1200">
                <a:solidFill>
                  <a:schemeClr val="accent1"/>
                </a:solidFill>
                <a:latin typeface="Work Sans"/>
                <a:ea typeface="Work Sans"/>
                <a:cs typeface="Work Sans"/>
              </a:rPr>
              <a:t> was created by </a:t>
            </a:r>
            <a:r>
              <a:rPr lang="en" sz="1200" b="1" u="sng">
                <a:solidFill>
                  <a:schemeClr val="accent1"/>
                </a:solidFill>
                <a:latin typeface="Work Sans"/>
                <a:ea typeface="Work Sans"/>
                <a:cs typeface="Work Sans"/>
                <a:hlinkClick r:id="rId5" tooltip="http://bit.ly/2Tynxth"/>
              </a:rPr>
              <a:t>Slidesgo</a:t>
            </a:r>
            <a:r>
              <a:rPr lang="en" sz="1200">
                <a:solidFill>
                  <a:schemeClr val="accent1"/>
                </a:solidFill>
                <a:latin typeface="Work Sans"/>
                <a:ea typeface="Work Sans"/>
                <a:cs typeface="Work Sans"/>
              </a:rPr>
              <a:t>, including icons by </a:t>
            </a:r>
            <a:r>
              <a:rPr lang="en" sz="1200" b="1" u="sng">
                <a:solidFill>
                  <a:schemeClr val="accent1"/>
                </a:solidFill>
                <a:latin typeface="Work Sans"/>
                <a:ea typeface="Work Sans"/>
                <a:cs typeface="Work Sans"/>
                <a:hlinkClick r:id="rId6" tooltip="http://bit.ly/2TyoMsr"/>
              </a:rPr>
              <a:t>Flaticon</a:t>
            </a:r>
            <a:r>
              <a:rPr lang="en" sz="1200">
                <a:solidFill>
                  <a:schemeClr val="accent1"/>
                </a:solidFill>
                <a:latin typeface="Work Sans"/>
                <a:ea typeface="Work Sans"/>
                <a:cs typeface="Work Sans"/>
              </a:rPr>
              <a:t>, and infographics &amp; images by </a:t>
            </a:r>
            <a:r>
              <a:rPr lang="en" sz="1200" b="1" u="sng">
                <a:solidFill>
                  <a:schemeClr val="accent1"/>
                </a:solidFill>
                <a:latin typeface="Work Sans"/>
                <a:ea typeface="Work Sans"/>
                <a:cs typeface="Work Sans"/>
                <a:hlinkClick r:id="rId7" tooltip="http://bit.ly/2TtBDfr"/>
              </a:rPr>
              <a:t>Freepik</a:t>
            </a:r>
            <a:r>
              <a:rPr lang="en" sz="1200" u="sng">
                <a:solidFill>
                  <a:schemeClr val="accent1"/>
                </a:solidFill>
                <a:latin typeface="Work Sans"/>
                <a:ea typeface="Work Sans"/>
                <a:cs typeface="Work Sans"/>
                <a:hlinkClick r:id="rId7" tooltip="http://bit.ly/2TtBDfr"/>
              </a:rPr>
              <a:t> </a:t>
            </a:r>
            <a:endParaRPr sz="1200">
              <a:solidFill>
                <a:schemeClr val="accent1"/>
              </a:solidFill>
              <a:latin typeface="Work Sans"/>
              <a:ea typeface="Work Sans"/>
              <a:cs typeface="Work Sans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Background " preserve="0" showMasterPhAnim="0" userDrawn="1">
  <p:cSld name="CUSTOM_12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548" name="Google Shape;548;p52"/>
          <p:cNvPicPr/>
          <p:nvPr/>
        </p:nvPicPr>
        <p:blipFill>
          <a:blip r:embed="rId2">
            <a:alphaModFix/>
          </a:blip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Background 1" preserve="0" showMasterPhAnim="0" userDrawn="1">
  <p:cSld name="CUSTOM_12_1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550" name="Google Shape;550;p53"/>
          <p:cNvPicPr/>
          <p:nvPr/>
        </p:nvPicPr>
        <p:blipFill>
          <a:blip r:embed="rId2">
            <a:alphaModFix/>
          </a:blip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1" name="Google Shape;551;p53"/>
          <p:cNvPicPr/>
          <p:nvPr/>
        </p:nvPicPr>
        <p:blipFill>
          <a:blip r:embed="rId3">
            <a:alphaModFix/>
          </a:blip>
          <a:stretch/>
        </p:blipFill>
        <p:spPr bwMode="auto">
          <a:xfrm rot="8707701">
            <a:off x="4858922" y="4131517"/>
            <a:ext cx="3750629" cy="3693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2" name="Google Shape;552;p53"/>
          <p:cNvPicPr/>
          <p:nvPr/>
        </p:nvPicPr>
        <p:blipFill>
          <a:blip r:embed="rId4">
            <a:alphaModFix amt="41000"/>
          </a:blip>
          <a:srcRect l="38916" t="0" r="0" b="0"/>
          <a:stretch/>
        </p:blipFill>
        <p:spPr bwMode="auto">
          <a:xfrm rot="280174">
            <a:off x="-3052599" y="-1580383"/>
            <a:ext cx="4522125" cy="4795197"/>
          </a:xfrm>
          <a:prstGeom prst="rect">
            <a:avLst/>
          </a:prstGeom>
          <a:noFill/>
          <a:ln>
            <a:noFill/>
          </a:ln>
        </p:spPr>
      </p:pic>
      <p:pic>
        <p:nvPicPr>
          <p:cNvPr id="553" name="Google Shape;553;p53"/>
          <p:cNvPicPr/>
          <p:nvPr/>
        </p:nvPicPr>
        <p:blipFill>
          <a:blip r:embed="rId4">
            <a:alphaModFix amt="41000"/>
          </a:blip>
          <a:srcRect l="-522" t="0" r="0" b="0"/>
          <a:stretch/>
        </p:blipFill>
        <p:spPr bwMode="auto">
          <a:xfrm rot="627372">
            <a:off x="7493578" y="1532813"/>
            <a:ext cx="7441918" cy="4795198"/>
          </a:xfrm>
          <a:prstGeom prst="rect">
            <a:avLst/>
          </a:prstGeom>
          <a:noFill/>
          <a:ln>
            <a:noFill/>
          </a:ln>
        </p:spPr>
      </p:pic>
      <p:pic>
        <p:nvPicPr>
          <p:cNvPr id="554" name="Google Shape;554;p53"/>
          <p:cNvPicPr/>
          <p:nvPr/>
        </p:nvPicPr>
        <p:blipFill>
          <a:blip r:embed="rId3">
            <a:alphaModFix/>
          </a:blip>
          <a:stretch/>
        </p:blipFill>
        <p:spPr bwMode="auto">
          <a:xfrm rot="8707701">
            <a:off x="-2430228" y="158734"/>
            <a:ext cx="3750629" cy="36934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One column text" preserve="0" showMasterPhAnim="0" userDrawn="1">
  <p:cSld name="ONE_COLUMN_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56" name="Google Shape;56;p7"/>
          <p:cNvPicPr/>
          <p:nvPr/>
        </p:nvPicPr>
        <p:blipFill>
          <a:blip r:embed="rId2">
            <a:alphaModFix/>
          </a:blip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7"/>
          <p:cNvPicPr/>
          <p:nvPr/>
        </p:nvPicPr>
        <p:blipFill>
          <a:blip r:embed="rId3">
            <a:alphaModFix amt="10000"/>
          </a:blip>
          <a:stretch/>
        </p:blipFill>
        <p:spPr bwMode="auto">
          <a:xfrm rot="8">
            <a:off x="3514600" y="-971664"/>
            <a:ext cx="8832549" cy="5721254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7"/>
          <p:cNvSpPr txBox="1"/>
          <p:nvPr>
            <p:ph type="title"/>
          </p:nvPr>
        </p:nvSpPr>
        <p:spPr bwMode="auto">
          <a:xfrm>
            <a:off x="720000" y="445025"/>
            <a:ext cx="5420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59" name="Google Shape;59;p7"/>
          <p:cNvSpPr txBox="1"/>
          <p:nvPr>
            <p:ph type="body" idx="1"/>
          </p:nvPr>
        </p:nvSpPr>
        <p:spPr bwMode="auto">
          <a:xfrm>
            <a:off x="720000" y="1825350"/>
            <a:ext cx="4086900" cy="257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marL="914400" lvl="1" indent="-317500">
              <a:lnSpc>
                <a:spcPct val="114999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>
              <a:lnSpc>
                <a:spcPct val="114999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>
              <a:lnSpc>
                <a:spcPct val="114999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>
              <a:lnSpc>
                <a:spcPct val="114999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>
              <a:lnSpc>
                <a:spcPct val="114999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>
              <a:lnSpc>
                <a:spcPct val="114999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>
              <a:lnSpc>
                <a:spcPct val="114999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>
              <a:lnSpc>
                <a:spcPct val="114999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Font typeface="Roboto Condensed Light"/>
              <a:buChar char="■"/>
              <a:defRPr>
                <a:solidFill>
                  <a:srgbClr val="434343"/>
                </a:solidFill>
              </a:defRPr>
            </a:lvl9pPr>
          </a:lstStyle>
          <a:p>
            <a:pPr>
              <a:defRPr/>
            </a:pPr>
            <a:endParaRPr/>
          </a:p>
        </p:txBody>
      </p:sp>
      <p:pic>
        <p:nvPicPr>
          <p:cNvPr id="60" name="Google Shape;60;p7"/>
          <p:cNvPicPr/>
          <p:nvPr/>
        </p:nvPicPr>
        <p:blipFill>
          <a:blip r:embed="rId4">
            <a:alphaModFix/>
          </a:blip>
          <a:stretch/>
        </p:blipFill>
        <p:spPr bwMode="auto">
          <a:xfrm>
            <a:off x="6655550" y="3156925"/>
            <a:ext cx="2101000" cy="2068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7"/>
          <p:cNvPicPr/>
          <p:nvPr/>
        </p:nvPicPr>
        <p:blipFill>
          <a:blip r:embed="rId4">
            <a:alphaModFix/>
          </a:blip>
          <a:stretch/>
        </p:blipFill>
        <p:spPr bwMode="auto">
          <a:xfrm>
            <a:off x="5981250" y="1159200"/>
            <a:ext cx="1814400" cy="1786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Main point" preserve="0" showMasterPhAnim="0" userDrawn="1">
  <p:cSld name="MAIN_POI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63" name="Google Shape;63;p8"/>
          <p:cNvPicPr/>
          <p:nvPr/>
        </p:nvPicPr>
        <p:blipFill>
          <a:blip r:embed="rId2">
            <a:alphaModFix/>
          </a:blip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8"/>
          <p:cNvPicPr/>
          <p:nvPr/>
        </p:nvPicPr>
        <p:blipFill>
          <a:blip r:embed="rId3">
            <a:alphaModFix/>
          </a:blip>
          <a:stretch/>
        </p:blipFill>
        <p:spPr bwMode="auto">
          <a:xfrm>
            <a:off x="1171441" y="-1685482"/>
            <a:ext cx="2699301" cy="265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8"/>
          <p:cNvPicPr/>
          <p:nvPr/>
        </p:nvPicPr>
        <p:blipFill>
          <a:blip r:embed="rId4">
            <a:alphaModFix amt="41000"/>
          </a:blip>
          <a:stretch/>
        </p:blipFill>
        <p:spPr bwMode="auto">
          <a:xfrm rot="-1233945">
            <a:off x="5998659" y="-2285177"/>
            <a:ext cx="6700173" cy="43400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8"/>
          <p:cNvPicPr/>
          <p:nvPr/>
        </p:nvPicPr>
        <p:blipFill>
          <a:blip r:embed="rId3">
            <a:alphaModFix/>
          </a:blip>
          <a:stretch/>
        </p:blipFill>
        <p:spPr bwMode="auto">
          <a:xfrm>
            <a:off x="5646800" y="4247867"/>
            <a:ext cx="3497201" cy="3443903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8"/>
          <p:cNvPicPr/>
          <p:nvPr/>
        </p:nvPicPr>
        <p:blipFill>
          <a:blip r:embed="rId4">
            <a:alphaModFix amt="41000"/>
          </a:blip>
          <a:stretch/>
        </p:blipFill>
        <p:spPr bwMode="auto">
          <a:xfrm rot="2496268">
            <a:off x="-2994134" y="2439937"/>
            <a:ext cx="6353368" cy="4115377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8"/>
          <p:cNvSpPr txBox="1"/>
          <p:nvPr>
            <p:ph type="title"/>
          </p:nvPr>
        </p:nvSpPr>
        <p:spPr bwMode="auto">
          <a:xfrm>
            <a:off x="816900" y="1459500"/>
            <a:ext cx="75102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8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Section title and description" preserve="0" showMasterPhAnim="0" userDrawn="1">
  <p:cSld name="SECTION_TITLE_AND_DESCRIPTI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70" name="Google Shape;70;p9"/>
          <p:cNvPicPr/>
          <p:nvPr/>
        </p:nvPicPr>
        <p:blipFill>
          <a:blip r:embed="rId2">
            <a:alphaModFix/>
          </a:blip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9"/>
          <p:cNvPicPr/>
          <p:nvPr/>
        </p:nvPicPr>
        <p:blipFill>
          <a:blip r:embed="rId3">
            <a:alphaModFix amt="10000"/>
          </a:blip>
          <a:stretch/>
        </p:blipFill>
        <p:spPr bwMode="auto">
          <a:xfrm rot="8">
            <a:off x="1962275" y="-2775114"/>
            <a:ext cx="8832549" cy="5721254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9"/>
          <p:cNvSpPr txBox="1"/>
          <p:nvPr>
            <p:ph type="subTitle" idx="1"/>
          </p:nvPr>
        </p:nvSpPr>
        <p:spPr bwMode="auto">
          <a:xfrm>
            <a:off x="3681475" y="2399950"/>
            <a:ext cx="4196700" cy="13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50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900"/>
              <a:buNone/>
              <a:defRPr sz="1900"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900"/>
              <a:buNone/>
              <a:defRPr sz="1900"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900"/>
              <a:buNone/>
              <a:defRPr sz="1900"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900"/>
              <a:buNone/>
              <a:defRPr sz="1900"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900"/>
              <a:buNone/>
              <a:defRPr sz="1900"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900"/>
              <a:buNone/>
              <a:defRPr sz="1900"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900"/>
              <a:buNone/>
              <a:defRPr sz="1900"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900"/>
              <a:buNone/>
              <a:defRPr sz="1900"/>
            </a:lvl9pPr>
          </a:lstStyle>
          <a:p>
            <a:pPr>
              <a:defRPr/>
            </a:pPr>
            <a:endParaRPr/>
          </a:p>
        </p:txBody>
      </p:sp>
      <p:sp>
        <p:nvSpPr>
          <p:cNvPr id="73" name="Google Shape;73;p9"/>
          <p:cNvSpPr txBox="1"/>
          <p:nvPr>
            <p:ph type="title"/>
          </p:nvPr>
        </p:nvSpPr>
        <p:spPr bwMode="auto">
          <a:xfrm>
            <a:off x="3681498" y="1637375"/>
            <a:ext cx="4196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1pPr>
            <a:lvl2pPr lvl="1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pPr>
              <a:defRPr/>
            </a:pPr>
            <a:endParaRPr/>
          </a:p>
        </p:txBody>
      </p:sp>
      <p:pic>
        <p:nvPicPr>
          <p:cNvPr id="74" name="Google Shape;74;p9"/>
          <p:cNvPicPr/>
          <p:nvPr/>
        </p:nvPicPr>
        <p:blipFill>
          <a:blip r:embed="rId4">
            <a:alphaModFix/>
          </a:blip>
          <a:stretch/>
        </p:blipFill>
        <p:spPr bwMode="auto">
          <a:xfrm>
            <a:off x="-894450" y="2342300"/>
            <a:ext cx="3744150" cy="3687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9"/>
          <p:cNvPicPr/>
          <p:nvPr/>
        </p:nvPicPr>
        <p:blipFill>
          <a:blip r:embed="rId4">
            <a:alphaModFix/>
          </a:blip>
          <a:stretch/>
        </p:blipFill>
        <p:spPr bwMode="auto">
          <a:xfrm>
            <a:off x="-1624325" y="846550"/>
            <a:ext cx="2787924" cy="2745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9"/>
          <p:cNvPicPr/>
          <p:nvPr/>
        </p:nvPicPr>
        <p:blipFill>
          <a:blip r:embed="rId4">
            <a:alphaModFix/>
          </a:blip>
          <a:stretch/>
        </p:blipFill>
        <p:spPr bwMode="auto">
          <a:xfrm>
            <a:off x="-3325389" y="2078947"/>
            <a:ext cx="3744150" cy="3687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Caption" preserve="0" showMasterPhAnim="0" userDrawn="1">
  <p:cSld name="CAPTION_ONLY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8" name="Google Shape;78;p10"/>
          <p:cNvSpPr txBox="1"/>
          <p:nvPr>
            <p:ph type="title"/>
          </p:nvPr>
        </p:nvSpPr>
        <p:spPr bwMode="auto">
          <a:xfrm>
            <a:off x="2122200" y="2914850"/>
            <a:ext cx="4899600" cy="12845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4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pPr>
              <a:defRPr/>
            </a:pPr>
            <a:endParaRPr/>
          </a:p>
        </p:txBody>
      </p:sp>
      <p:pic>
        <p:nvPicPr>
          <p:cNvPr id="79" name="Google Shape;79;p10"/>
          <p:cNvPicPr/>
          <p:nvPr/>
        </p:nvPicPr>
        <p:blipFill>
          <a:blip r:embed="rId2">
            <a:alphaModFix amt="41000"/>
          </a:blip>
          <a:stretch/>
        </p:blipFill>
        <p:spPr bwMode="auto">
          <a:xfrm rot="-1662931">
            <a:off x="6968816" y="-2060863"/>
            <a:ext cx="6353367" cy="4115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0"/>
          <p:cNvPicPr/>
          <p:nvPr/>
        </p:nvPicPr>
        <p:blipFill>
          <a:blip r:embed="rId2">
            <a:alphaModFix amt="10000"/>
          </a:blip>
          <a:stretch/>
        </p:blipFill>
        <p:spPr bwMode="auto">
          <a:xfrm rot="2495268">
            <a:off x="-3385088" y="2149509"/>
            <a:ext cx="6969777" cy="4514656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0"/>
          <p:cNvPicPr/>
          <p:nvPr/>
        </p:nvPicPr>
        <p:blipFill>
          <a:blip r:embed="rId3">
            <a:alphaModFix/>
          </a:blip>
          <a:stretch/>
        </p:blipFill>
        <p:spPr bwMode="auto">
          <a:xfrm>
            <a:off x="5650450" y="4238090"/>
            <a:ext cx="3493550" cy="344029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0"/>
          <p:cNvPicPr/>
          <p:nvPr/>
        </p:nvPicPr>
        <p:blipFill>
          <a:blip r:embed="rId3">
            <a:alphaModFix/>
          </a:blip>
          <a:stretch/>
        </p:blipFill>
        <p:spPr bwMode="auto">
          <a:xfrm>
            <a:off x="7326150" y="3716550"/>
            <a:ext cx="2926025" cy="2881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0"/>
          <p:cNvPicPr/>
          <p:nvPr/>
        </p:nvPicPr>
        <p:blipFill>
          <a:blip r:embed="rId3">
            <a:alphaModFix/>
          </a:blip>
          <a:stretch/>
        </p:blipFill>
        <p:spPr bwMode="auto">
          <a:xfrm>
            <a:off x="-556864" y="-1056325"/>
            <a:ext cx="2126226" cy="2093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2.xml"/><Relationship Id="rId33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34.xml"/><Relationship Id="rId35" Type="http://schemas.openxmlformats.org/officeDocument/2006/relationships/slideLayout" Target="../slideLayouts/slideLayout35.xml"/><Relationship Id="rId36" Type="http://schemas.openxmlformats.org/officeDocument/2006/relationships/slideLayout" Target="../slideLayouts/slideLayout36.xml"/><Relationship Id="rId37" Type="http://schemas.openxmlformats.org/officeDocument/2006/relationships/slideLayout" Target="../slideLayouts/slideLayout37.xml"/><Relationship Id="rId38" Type="http://schemas.openxmlformats.org/officeDocument/2006/relationships/slideLayout" Target="../slideLayouts/slideLayout38.xml"/><Relationship Id="rId39" Type="http://schemas.openxmlformats.org/officeDocument/2006/relationships/slideLayout" Target="../slideLayouts/slideLayout39.xml"/><Relationship Id="rId40" Type="http://schemas.openxmlformats.org/officeDocument/2006/relationships/slideLayout" Target="../slideLayouts/slideLayout40.xml"/><Relationship Id="rId41" Type="http://schemas.openxmlformats.org/officeDocument/2006/relationships/slideLayout" Target="../slideLayouts/slideLayout41.xml"/><Relationship Id="rId42" Type="http://schemas.openxmlformats.org/officeDocument/2006/relationships/slideLayout" Target="../slideLayouts/slideLayout42.xml"/><Relationship Id="rId43" Type="http://schemas.openxmlformats.org/officeDocument/2006/relationships/slideLayout" Target="../slideLayouts/slideLayout43.xml"/><Relationship Id="rId44" Type="http://schemas.openxmlformats.org/officeDocument/2006/relationships/slideLayout" Target="../slideLayouts/slideLayout44.xml"/><Relationship Id="rId45" Type="http://schemas.openxmlformats.org/officeDocument/2006/relationships/slideLayout" Target="../slideLayouts/slideLayout45.xml"/><Relationship Id="rId46" Type="http://schemas.openxmlformats.org/officeDocument/2006/relationships/slideLayout" Target="../slideLayouts/slideLayout46.xml"/><Relationship Id="rId47" Type="http://schemas.openxmlformats.org/officeDocument/2006/relationships/slideLayout" Target="../slideLayouts/slideLayout47.xml"/><Relationship Id="rId48" Type="http://schemas.openxmlformats.org/officeDocument/2006/relationships/slideLayout" Target="../slideLayouts/slideLayout48.xml"/><Relationship Id="rId49" Type="http://schemas.openxmlformats.org/officeDocument/2006/relationships/slideLayout" Target="../slideLayouts/slideLayout49.xml"/><Relationship Id="rId50" Type="http://schemas.openxmlformats.org/officeDocument/2006/relationships/slideLayout" Target="../slideLayouts/slideLayout50.xml"/><Relationship Id="rId51" Type="http://schemas.openxmlformats.org/officeDocument/2006/relationships/slideLayout" Target="../slideLayouts/slideLayout51.xml"/><Relationship Id="rId52" Type="http://schemas.openxmlformats.org/officeDocument/2006/relationships/slideLayout" Target="../slideLayouts/slideLayout52.xml"/><Relationship Id="rId5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simple-light-2">
    <p:bg>
      <p:bgPr shadeToTitle="0">
        <a:solidFill>
          <a:schemeClr val="dk2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 bwMode="auto">
          <a:xfrm>
            <a:off x="587425" y="445025"/>
            <a:ext cx="7969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Inknut Antiqua"/>
              <a:buNone/>
              <a:defRPr sz="3400" b="1">
                <a:solidFill>
                  <a:schemeClr val="dk1"/>
                </a:solidFill>
                <a:latin typeface="Inknut Antiqua"/>
                <a:ea typeface="Inknut Antiqua"/>
                <a:cs typeface="Inknut Antiqu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Inknut Antiqua"/>
              <a:buNone/>
              <a:defRPr sz="3400" b="1">
                <a:solidFill>
                  <a:schemeClr val="dk1"/>
                </a:solidFill>
                <a:latin typeface="Inknut Antiqua"/>
                <a:ea typeface="Inknut Antiqua"/>
                <a:cs typeface="Inknut Antiqu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Inknut Antiqua"/>
              <a:buNone/>
              <a:defRPr sz="3400" b="1">
                <a:solidFill>
                  <a:schemeClr val="dk1"/>
                </a:solidFill>
                <a:latin typeface="Inknut Antiqua"/>
                <a:ea typeface="Inknut Antiqua"/>
                <a:cs typeface="Inknut Antiqu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Inknut Antiqua"/>
              <a:buNone/>
              <a:defRPr sz="3400" b="1">
                <a:solidFill>
                  <a:schemeClr val="dk1"/>
                </a:solidFill>
                <a:latin typeface="Inknut Antiqua"/>
                <a:ea typeface="Inknut Antiqua"/>
                <a:cs typeface="Inknut Antiqu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Inknut Antiqua"/>
              <a:buNone/>
              <a:defRPr sz="3400" b="1">
                <a:solidFill>
                  <a:schemeClr val="dk1"/>
                </a:solidFill>
                <a:latin typeface="Inknut Antiqua"/>
                <a:ea typeface="Inknut Antiqua"/>
                <a:cs typeface="Inknut Antiqu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Inknut Antiqua"/>
              <a:buNone/>
              <a:defRPr sz="3400" b="1">
                <a:solidFill>
                  <a:schemeClr val="dk1"/>
                </a:solidFill>
                <a:latin typeface="Inknut Antiqua"/>
                <a:ea typeface="Inknut Antiqua"/>
                <a:cs typeface="Inknut Antiqu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Inknut Antiqua"/>
              <a:buNone/>
              <a:defRPr sz="3400" b="1">
                <a:solidFill>
                  <a:schemeClr val="dk1"/>
                </a:solidFill>
                <a:latin typeface="Inknut Antiqua"/>
                <a:ea typeface="Inknut Antiqua"/>
                <a:cs typeface="Inknut Antiqu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Inknut Antiqua"/>
              <a:buNone/>
              <a:defRPr sz="3400" b="1">
                <a:solidFill>
                  <a:schemeClr val="dk1"/>
                </a:solidFill>
                <a:latin typeface="Inknut Antiqua"/>
                <a:ea typeface="Inknut Antiqua"/>
                <a:cs typeface="Inknut Antiqu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Inknut Antiqua"/>
              <a:buNone/>
              <a:defRPr sz="3400" b="1">
                <a:solidFill>
                  <a:schemeClr val="dk1"/>
                </a:solidFill>
                <a:latin typeface="Inknut Antiqua"/>
                <a:ea typeface="Inknut Antiqua"/>
                <a:cs typeface="Inknut Antiqua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7" name="Google Shape;7;p1"/>
          <p:cNvSpPr txBox="1"/>
          <p:nvPr>
            <p:ph type="body" idx="1"/>
          </p:nvPr>
        </p:nvSpPr>
        <p:spPr bwMode="auto">
          <a:xfrm>
            <a:off x="587425" y="1152475"/>
            <a:ext cx="79692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Work Sans"/>
              <a:buChar char="●"/>
              <a:defRPr>
                <a:solidFill>
                  <a:schemeClr val="accent1"/>
                </a:solidFill>
                <a:latin typeface="Work Sans"/>
                <a:ea typeface="Work Sans"/>
                <a:cs typeface="Work Sans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Work Sans"/>
              <a:buChar char="○"/>
              <a:defRPr>
                <a:solidFill>
                  <a:schemeClr val="accent1"/>
                </a:solidFill>
                <a:latin typeface="Work Sans"/>
                <a:ea typeface="Work Sans"/>
                <a:cs typeface="Work Sans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Work Sans"/>
              <a:buChar char="■"/>
              <a:defRPr>
                <a:solidFill>
                  <a:schemeClr val="accent1"/>
                </a:solidFill>
                <a:latin typeface="Work Sans"/>
                <a:ea typeface="Work Sans"/>
                <a:cs typeface="Work Sans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Work Sans"/>
              <a:buChar char="●"/>
              <a:defRPr>
                <a:solidFill>
                  <a:schemeClr val="accent1"/>
                </a:solidFill>
                <a:latin typeface="Work Sans"/>
                <a:ea typeface="Work Sans"/>
                <a:cs typeface="Work Sans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Work Sans"/>
              <a:buChar char="○"/>
              <a:defRPr>
                <a:solidFill>
                  <a:schemeClr val="accent1"/>
                </a:solidFill>
                <a:latin typeface="Work Sans"/>
                <a:ea typeface="Work Sans"/>
                <a:cs typeface="Work Sans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Work Sans"/>
              <a:buChar char="■"/>
              <a:defRPr>
                <a:solidFill>
                  <a:schemeClr val="accent1"/>
                </a:solidFill>
                <a:latin typeface="Work Sans"/>
                <a:ea typeface="Work Sans"/>
                <a:cs typeface="Work Sans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Work Sans"/>
              <a:buChar char="●"/>
              <a:defRPr>
                <a:solidFill>
                  <a:schemeClr val="accent1"/>
                </a:solidFill>
                <a:latin typeface="Work Sans"/>
                <a:ea typeface="Work Sans"/>
                <a:cs typeface="Work Sans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Work Sans"/>
              <a:buChar char="○"/>
              <a:defRPr>
                <a:solidFill>
                  <a:schemeClr val="accent1"/>
                </a:solidFill>
                <a:latin typeface="Work Sans"/>
                <a:ea typeface="Work Sans"/>
                <a:cs typeface="Work Sans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Font typeface="Work Sans"/>
              <a:buChar char="■"/>
              <a:defRPr>
                <a:solidFill>
                  <a:schemeClr val="accent1"/>
                </a:solidFill>
                <a:latin typeface="Work Sans"/>
                <a:ea typeface="Work Sans"/>
                <a:cs typeface="Work Sans"/>
              </a:defRPr>
            </a:lvl9pPr>
          </a:lstStyle>
          <a:p>
            <a:pPr>
              <a:defRPr/>
            </a:pP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</p:sldLayoutIdLst>
  <p:hf dt="0" ftr="0" hdr="0" sldNum="1"/>
  <p:txStyles>
    <p:titleStyle>
      <a:defPPr marR="0" lvl="0" algn="l">
        <a:lnSpc>
          <a:spcPct val="100000"/>
        </a:lnSpc>
        <a:spcBef>
          <a:spcPts val="0"/>
        </a:spcBef>
        <a:spcAft>
          <a:spcPts val="0"/>
        </a:spcAft>
      </a:defPPr>
      <a:lvl1pPr marR="0" lv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1pPr>
      <a:lvl2pPr marR="0" lvl="1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2pPr>
      <a:lvl3pPr marR="0" lvl="2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3pPr>
      <a:lvl4pPr marR="0" lvl="3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4pPr>
      <a:lvl5pPr marR="0" lvl="4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5pPr>
      <a:lvl6pPr marR="0" lvl="5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6pPr>
      <a:lvl7pPr marR="0" lvl="6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7pPr>
      <a:lvl8pPr marR="0" lvl="7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8pPr>
      <a:lvl9pPr marR="0" lvl="8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9pPr>
    </p:titleStyle>
    <p:bodyStyle>
      <a:defPPr marR="0" lvl="0" algn="l">
        <a:lnSpc>
          <a:spcPct val="100000"/>
        </a:lnSpc>
        <a:spcBef>
          <a:spcPts val="0"/>
        </a:spcBef>
        <a:spcAft>
          <a:spcPts val="0"/>
        </a:spcAft>
      </a:defPPr>
      <a:lvl1pPr marR="0" lv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1pPr>
      <a:lvl2pPr marR="0" lvl="1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2pPr>
      <a:lvl3pPr marR="0" lvl="2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3pPr>
      <a:lvl4pPr marR="0" lvl="3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4pPr>
      <a:lvl5pPr marR="0" lvl="4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5pPr>
      <a:lvl6pPr marR="0" lvl="5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6pPr>
      <a:lvl7pPr marR="0" lvl="6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7pPr>
      <a:lvl8pPr marR="0" lvl="7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8pPr>
      <a:lvl9pPr marR="0" lvl="8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9pPr>
    </p:bodyStyle>
    <p:otherStyle>
      <a:defPPr marR="0" lvl="0" algn="l">
        <a:lnSpc>
          <a:spcPct val="100000"/>
        </a:lnSpc>
        <a:spcBef>
          <a:spcPts val="0"/>
        </a:spcBef>
        <a:spcAft>
          <a:spcPts val="0"/>
        </a:spcAft>
      </a:defPPr>
      <a:lvl1pPr marR="0" lv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1pPr>
      <a:lvl2pPr marR="0" lvl="1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2pPr>
      <a:lvl3pPr marR="0" lvl="2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3pPr>
      <a:lvl4pPr marR="0" lvl="3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4pPr>
      <a:lvl5pPr marR="0" lvl="4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5pPr>
      <a:lvl6pPr marR="0" lvl="5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6pPr>
      <a:lvl7pPr marR="0" lvl="6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7pPr>
      <a:lvl8pPr marR="0" lvl="7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8pPr>
      <a:lvl9pPr marR="0" lvl="8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jpg"/></Relationships>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jpg"/></Relationships>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jpg"/></Relationships>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jpg"/></Relationships>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8.jpg"/></Relationships>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9.jpg"/></Relationships>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jpg"/></Relationships>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jpg"/></Relationships>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jpg"/></Relationships>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jpg"/><Relationship Id="rId4" Type="http://schemas.openxmlformats.org/officeDocument/2006/relationships/image" Target="../media/image8.jpg"/></Relationships>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jpg"/></Relationships>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jpg"/><Relationship Id="rId4" Type="http://schemas.openxmlformats.org/officeDocument/2006/relationships/image" Target="../media/image12.jpg"/></Relationships>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cxnSp>
        <p:nvCxnSpPr>
          <p:cNvPr id="569" name="Google Shape;569;p59"/>
          <p:cNvCxnSpPr>
            <a:cxnSpLocks/>
          </p:cNvCxnSpPr>
          <p:nvPr/>
        </p:nvCxnSpPr>
        <p:spPr bwMode="auto">
          <a:xfrm>
            <a:off x="898375" y="3589228"/>
            <a:ext cx="2300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1" name="Google Shape;571;p59"/>
          <p:cNvSpPr txBox="1"/>
          <p:nvPr>
            <p:ph type="ctrTitle"/>
          </p:nvPr>
        </p:nvSpPr>
        <p:spPr bwMode="auto">
          <a:xfrm flipH="0" flipV="0">
            <a:off x="720000" y="1301024"/>
            <a:ext cx="4230930" cy="2154299"/>
          </a:xfrm>
          <a:prstGeom prst="rect">
            <a:avLst/>
          </a:prstGeom>
        </p:spPr>
        <p:txBody>
          <a:bodyPr spcFirstLastPara="1" wrap="square" lIns="91424" tIns="91424" rIns="91424" bIns="91424" anchor="ctr" anchorCtr="0">
            <a:noAutofit/>
          </a:bodyPr>
          <a:lstStyle/>
          <a:p>
            <a:pPr>
              <a:defRPr/>
            </a:pPr>
            <a:r>
              <a:rPr sz="2600"/>
              <a:t>Сравнение Германии и Японии</a:t>
            </a:r>
            <a:endParaRPr sz="2600"/>
          </a:p>
        </p:txBody>
      </p:sp>
      <p:grpSp>
        <p:nvGrpSpPr>
          <p:cNvPr id="573" name="Google Shape;573;p59"/>
          <p:cNvGrpSpPr/>
          <p:nvPr/>
        </p:nvGrpSpPr>
        <p:grpSpPr bwMode="auto">
          <a:xfrm>
            <a:off x="6027022" y="1005766"/>
            <a:ext cx="2287695" cy="2289334"/>
            <a:chOff x="1192500" y="238125"/>
            <a:chExt cx="5235000" cy="5238750"/>
          </a:xfrm>
        </p:grpSpPr>
        <p:sp>
          <p:nvSpPr>
            <p:cNvPr id="574" name="Google Shape;574;p59"/>
            <p:cNvSpPr/>
            <p:nvPr/>
          </p:nvSpPr>
          <p:spPr bwMode="auto">
            <a:xfrm>
              <a:off x="4141150" y="2266250"/>
              <a:ext cx="123500" cy="123525"/>
            </a:xfrm>
            <a:custGeom>
              <a:avLst/>
              <a:gdLst/>
              <a:ahLst/>
              <a:cxnLst/>
              <a:rect l="l" t="t" r="r" b="b"/>
              <a:pathLst>
                <a:path w="4940" h="4941" fill="norm" stroke="1" extrusionOk="0">
                  <a:moveTo>
                    <a:pt x="1" y="1"/>
                  </a:moveTo>
                  <a:lnTo>
                    <a:pt x="1" y="150"/>
                  </a:lnTo>
                  <a:lnTo>
                    <a:pt x="1048" y="1348"/>
                  </a:lnTo>
                  <a:lnTo>
                    <a:pt x="2246" y="2545"/>
                  </a:lnTo>
                  <a:lnTo>
                    <a:pt x="4790" y="4940"/>
                  </a:lnTo>
                  <a:lnTo>
                    <a:pt x="4940" y="4940"/>
                  </a:lnTo>
                  <a:lnTo>
                    <a:pt x="4940" y="4791"/>
                  </a:lnTo>
                  <a:lnTo>
                    <a:pt x="2545" y="239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575" name="Google Shape;575;p59"/>
            <p:cNvSpPr/>
            <p:nvPr/>
          </p:nvSpPr>
          <p:spPr bwMode="auto">
            <a:xfrm>
              <a:off x="4189800" y="2221350"/>
              <a:ext cx="123500" cy="131000"/>
            </a:xfrm>
            <a:custGeom>
              <a:avLst/>
              <a:gdLst/>
              <a:ahLst/>
              <a:cxnLst/>
              <a:rect l="l" t="t" r="r" b="b"/>
              <a:pathLst>
                <a:path w="4940" h="5240" fill="norm" stroke="1" extrusionOk="0">
                  <a:moveTo>
                    <a:pt x="150" y="1"/>
                  </a:moveTo>
                  <a:lnTo>
                    <a:pt x="0" y="150"/>
                  </a:lnTo>
                  <a:lnTo>
                    <a:pt x="1048" y="1497"/>
                  </a:lnTo>
                  <a:lnTo>
                    <a:pt x="2246" y="2695"/>
                  </a:lnTo>
                  <a:lnTo>
                    <a:pt x="3443" y="3892"/>
                  </a:lnTo>
                  <a:lnTo>
                    <a:pt x="4790" y="5239"/>
                  </a:lnTo>
                  <a:lnTo>
                    <a:pt x="4940" y="5239"/>
                  </a:lnTo>
                  <a:lnTo>
                    <a:pt x="4940" y="5090"/>
                  </a:lnTo>
                  <a:lnTo>
                    <a:pt x="2545" y="2396"/>
                  </a:lnTo>
                  <a:lnTo>
                    <a:pt x="1347" y="1198"/>
                  </a:lnTo>
                  <a:lnTo>
                    <a:pt x="749" y="599"/>
                  </a:lnTo>
                  <a:lnTo>
                    <a:pt x="1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576" name="Google Shape;576;p59"/>
            <p:cNvSpPr/>
            <p:nvPr/>
          </p:nvSpPr>
          <p:spPr bwMode="auto">
            <a:xfrm>
              <a:off x="4242175" y="2187675"/>
              <a:ext cx="108550" cy="112275"/>
            </a:xfrm>
            <a:custGeom>
              <a:avLst/>
              <a:gdLst/>
              <a:ahLst/>
              <a:cxnLst/>
              <a:rect l="l" t="t" r="r" b="b"/>
              <a:pathLst>
                <a:path w="4342" h="4491" fill="norm" stroke="1" extrusionOk="0">
                  <a:moveTo>
                    <a:pt x="1" y="1"/>
                  </a:moveTo>
                  <a:lnTo>
                    <a:pt x="1" y="150"/>
                  </a:lnTo>
                  <a:lnTo>
                    <a:pt x="1947" y="2395"/>
                  </a:lnTo>
                  <a:lnTo>
                    <a:pt x="4042" y="4491"/>
                  </a:lnTo>
                  <a:lnTo>
                    <a:pt x="4342" y="4491"/>
                  </a:lnTo>
                  <a:lnTo>
                    <a:pt x="4342" y="4341"/>
                  </a:lnTo>
                  <a:lnTo>
                    <a:pt x="2246" y="209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577" name="Google Shape;577;p59"/>
            <p:cNvSpPr/>
            <p:nvPr/>
          </p:nvSpPr>
          <p:spPr bwMode="auto">
            <a:xfrm>
              <a:off x="4290825" y="2154000"/>
              <a:ext cx="131000" cy="131000"/>
            </a:xfrm>
            <a:custGeom>
              <a:avLst/>
              <a:gdLst/>
              <a:ahLst/>
              <a:cxnLst/>
              <a:rect l="l" t="t" r="r" b="b"/>
              <a:pathLst>
                <a:path w="5240" h="5240" fill="norm" stroke="1" extrusionOk="0">
                  <a:moveTo>
                    <a:pt x="1" y="0"/>
                  </a:moveTo>
                  <a:lnTo>
                    <a:pt x="1" y="150"/>
                  </a:lnTo>
                  <a:lnTo>
                    <a:pt x="1198" y="1348"/>
                  </a:lnTo>
                  <a:lnTo>
                    <a:pt x="2396" y="2695"/>
                  </a:lnTo>
                  <a:lnTo>
                    <a:pt x="3743" y="4042"/>
                  </a:lnTo>
                  <a:lnTo>
                    <a:pt x="5090" y="5239"/>
                  </a:lnTo>
                  <a:lnTo>
                    <a:pt x="5239" y="5239"/>
                  </a:lnTo>
                  <a:lnTo>
                    <a:pt x="5239" y="5090"/>
                  </a:lnTo>
                  <a:lnTo>
                    <a:pt x="4042" y="3742"/>
                  </a:lnTo>
                  <a:lnTo>
                    <a:pt x="2695" y="2395"/>
                  </a:lnTo>
                  <a:lnTo>
                    <a:pt x="1497" y="1198"/>
                  </a:lnTo>
                  <a:lnTo>
                    <a:pt x="1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578" name="Google Shape;578;p59"/>
            <p:cNvSpPr/>
            <p:nvPr/>
          </p:nvSpPr>
          <p:spPr bwMode="auto">
            <a:xfrm>
              <a:off x="4339475" y="2112825"/>
              <a:ext cx="104800" cy="104800"/>
            </a:xfrm>
            <a:custGeom>
              <a:avLst/>
              <a:gdLst/>
              <a:ahLst/>
              <a:cxnLst/>
              <a:rect l="l" t="t" r="r" b="b"/>
              <a:pathLst>
                <a:path w="4192" h="4192" fill="norm" stroke="1" extrusionOk="0">
                  <a:moveTo>
                    <a:pt x="0" y="1"/>
                  </a:moveTo>
                  <a:lnTo>
                    <a:pt x="0" y="151"/>
                  </a:lnTo>
                  <a:lnTo>
                    <a:pt x="899" y="1198"/>
                  </a:lnTo>
                  <a:lnTo>
                    <a:pt x="1946" y="2246"/>
                  </a:lnTo>
                  <a:lnTo>
                    <a:pt x="4042" y="4192"/>
                  </a:lnTo>
                  <a:lnTo>
                    <a:pt x="4191" y="4192"/>
                  </a:lnTo>
                  <a:lnTo>
                    <a:pt x="4191" y="4042"/>
                  </a:lnTo>
                  <a:lnTo>
                    <a:pt x="2246" y="1947"/>
                  </a:lnTo>
                  <a:lnTo>
                    <a:pt x="1198" y="1049"/>
                  </a:lnTo>
                  <a:lnTo>
                    <a:pt x="1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579" name="Google Shape;579;p59"/>
            <p:cNvSpPr/>
            <p:nvPr/>
          </p:nvSpPr>
          <p:spPr bwMode="auto">
            <a:xfrm>
              <a:off x="4436775" y="2041750"/>
              <a:ext cx="89825" cy="86075"/>
            </a:xfrm>
            <a:custGeom>
              <a:avLst/>
              <a:gdLst/>
              <a:ahLst/>
              <a:cxnLst/>
              <a:rect l="l" t="t" r="r" b="b"/>
              <a:pathLst>
                <a:path w="3593" h="3443" fill="norm" stroke="1" extrusionOk="0">
                  <a:moveTo>
                    <a:pt x="0" y="0"/>
                  </a:moveTo>
                  <a:lnTo>
                    <a:pt x="1647" y="1796"/>
                  </a:lnTo>
                  <a:lnTo>
                    <a:pt x="3443" y="3443"/>
                  </a:lnTo>
                  <a:lnTo>
                    <a:pt x="3592" y="3443"/>
                  </a:lnTo>
                  <a:lnTo>
                    <a:pt x="3592" y="3293"/>
                  </a:lnTo>
                  <a:lnTo>
                    <a:pt x="2844" y="2395"/>
                  </a:lnTo>
                  <a:lnTo>
                    <a:pt x="1946" y="1497"/>
                  </a:lnTo>
                  <a:lnTo>
                    <a:pt x="1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580" name="Google Shape;580;p59"/>
            <p:cNvSpPr/>
            <p:nvPr/>
          </p:nvSpPr>
          <p:spPr bwMode="auto">
            <a:xfrm>
              <a:off x="4388125" y="2079150"/>
              <a:ext cx="93575" cy="89849"/>
            </a:xfrm>
            <a:custGeom>
              <a:avLst/>
              <a:gdLst/>
              <a:ahLst/>
              <a:cxnLst/>
              <a:rect l="l" t="t" r="r" b="b"/>
              <a:pathLst>
                <a:path w="3743" h="3594" fill="norm" stroke="1" extrusionOk="0">
                  <a:moveTo>
                    <a:pt x="0" y="1"/>
                  </a:moveTo>
                  <a:lnTo>
                    <a:pt x="1647" y="1947"/>
                  </a:lnTo>
                  <a:lnTo>
                    <a:pt x="3443" y="3593"/>
                  </a:lnTo>
                  <a:lnTo>
                    <a:pt x="3742" y="3593"/>
                  </a:lnTo>
                  <a:lnTo>
                    <a:pt x="3742" y="3443"/>
                  </a:lnTo>
                  <a:lnTo>
                    <a:pt x="1946" y="1647"/>
                  </a:lnTo>
                  <a:lnTo>
                    <a:pt x="1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581" name="Google Shape;581;p59"/>
            <p:cNvSpPr/>
            <p:nvPr/>
          </p:nvSpPr>
          <p:spPr bwMode="auto">
            <a:xfrm>
              <a:off x="4485400" y="2000574"/>
              <a:ext cx="82350" cy="78599"/>
            </a:xfrm>
            <a:custGeom>
              <a:avLst/>
              <a:gdLst/>
              <a:ahLst/>
              <a:cxnLst/>
              <a:rect l="l" t="t" r="r" b="b"/>
              <a:pathLst>
                <a:path w="3294" h="3144" fill="norm" stroke="1" extrusionOk="0">
                  <a:moveTo>
                    <a:pt x="1" y="1"/>
                  </a:moveTo>
                  <a:lnTo>
                    <a:pt x="1" y="150"/>
                  </a:lnTo>
                  <a:lnTo>
                    <a:pt x="1498" y="1797"/>
                  </a:lnTo>
                  <a:lnTo>
                    <a:pt x="2246" y="2545"/>
                  </a:lnTo>
                  <a:lnTo>
                    <a:pt x="3144" y="3144"/>
                  </a:lnTo>
                  <a:lnTo>
                    <a:pt x="3294" y="3144"/>
                  </a:lnTo>
                  <a:lnTo>
                    <a:pt x="3294" y="2994"/>
                  </a:lnTo>
                  <a:lnTo>
                    <a:pt x="2545" y="2246"/>
                  </a:lnTo>
                  <a:lnTo>
                    <a:pt x="1797" y="1497"/>
                  </a:lnTo>
                  <a:lnTo>
                    <a:pt x="1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582" name="Google Shape;582;p59"/>
            <p:cNvSpPr/>
            <p:nvPr/>
          </p:nvSpPr>
          <p:spPr bwMode="auto">
            <a:xfrm>
              <a:off x="4537800" y="1966900"/>
              <a:ext cx="71125" cy="67375"/>
            </a:xfrm>
            <a:custGeom>
              <a:avLst/>
              <a:gdLst/>
              <a:ahLst/>
              <a:cxnLst/>
              <a:rect l="l" t="t" r="r" b="b"/>
              <a:pathLst>
                <a:path w="2845" h="2695" fill="norm" stroke="1" extrusionOk="0">
                  <a:moveTo>
                    <a:pt x="0" y="1"/>
                  </a:moveTo>
                  <a:lnTo>
                    <a:pt x="0" y="150"/>
                  </a:lnTo>
                  <a:lnTo>
                    <a:pt x="1198" y="1497"/>
                  </a:lnTo>
                  <a:lnTo>
                    <a:pt x="2695" y="2695"/>
                  </a:lnTo>
                  <a:lnTo>
                    <a:pt x="2844" y="2695"/>
                  </a:lnTo>
                  <a:lnTo>
                    <a:pt x="2844" y="2545"/>
                  </a:lnTo>
                  <a:lnTo>
                    <a:pt x="1497" y="1198"/>
                  </a:lnTo>
                  <a:lnTo>
                    <a:pt x="1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583" name="Google Shape;583;p59"/>
            <p:cNvSpPr/>
            <p:nvPr/>
          </p:nvSpPr>
          <p:spPr bwMode="auto">
            <a:xfrm>
              <a:off x="4586450" y="1925750"/>
              <a:ext cx="74850" cy="74850"/>
            </a:xfrm>
            <a:custGeom>
              <a:avLst/>
              <a:gdLst/>
              <a:ahLst/>
              <a:cxnLst/>
              <a:rect l="l" t="t" r="r" b="b"/>
              <a:pathLst>
                <a:path w="2994" h="2994" fill="norm" stroke="1" extrusionOk="0">
                  <a:moveTo>
                    <a:pt x="0" y="0"/>
                  </a:moveTo>
                  <a:lnTo>
                    <a:pt x="0" y="150"/>
                  </a:lnTo>
                  <a:lnTo>
                    <a:pt x="1347" y="1796"/>
                  </a:lnTo>
                  <a:lnTo>
                    <a:pt x="2096" y="2395"/>
                  </a:lnTo>
                  <a:lnTo>
                    <a:pt x="2994" y="2994"/>
                  </a:lnTo>
                  <a:lnTo>
                    <a:pt x="2994" y="2994"/>
                  </a:lnTo>
                  <a:lnTo>
                    <a:pt x="2395" y="2096"/>
                  </a:lnTo>
                  <a:lnTo>
                    <a:pt x="1647" y="1497"/>
                  </a:lnTo>
                  <a:lnTo>
                    <a:pt x="1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584" name="Google Shape;584;p59"/>
            <p:cNvSpPr/>
            <p:nvPr/>
          </p:nvSpPr>
          <p:spPr bwMode="auto">
            <a:xfrm>
              <a:off x="4635100" y="1888325"/>
              <a:ext cx="74850" cy="71125"/>
            </a:xfrm>
            <a:custGeom>
              <a:avLst/>
              <a:gdLst/>
              <a:ahLst/>
              <a:cxnLst/>
              <a:rect l="l" t="t" r="r" b="b"/>
              <a:pathLst>
                <a:path w="2994" h="2845" fill="norm" stroke="1" extrusionOk="0">
                  <a:moveTo>
                    <a:pt x="150" y="0"/>
                  </a:moveTo>
                  <a:lnTo>
                    <a:pt x="150" y="150"/>
                  </a:lnTo>
                  <a:lnTo>
                    <a:pt x="0" y="150"/>
                  </a:lnTo>
                  <a:lnTo>
                    <a:pt x="1347" y="1647"/>
                  </a:lnTo>
                  <a:lnTo>
                    <a:pt x="2096" y="2245"/>
                  </a:lnTo>
                  <a:lnTo>
                    <a:pt x="2844" y="2844"/>
                  </a:lnTo>
                  <a:lnTo>
                    <a:pt x="2994" y="2844"/>
                  </a:lnTo>
                  <a:lnTo>
                    <a:pt x="2395" y="1946"/>
                  </a:lnTo>
                  <a:lnTo>
                    <a:pt x="1647" y="1347"/>
                  </a:lnTo>
                  <a:lnTo>
                    <a:pt x="1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585" name="Google Shape;585;p59"/>
            <p:cNvSpPr/>
            <p:nvPr/>
          </p:nvSpPr>
          <p:spPr bwMode="auto">
            <a:xfrm>
              <a:off x="4683725" y="1847150"/>
              <a:ext cx="71125" cy="71125"/>
            </a:xfrm>
            <a:custGeom>
              <a:avLst/>
              <a:gdLst/>
              <a:ahLst/>
              <a:cxnLst/>
              <a:rect l="l" t="t" r="r" b="b"/>
              <a:pathLst>
                <a:path w="2845" h="2845" fill="norm" stroke="1" extrusionOk="0">
                  <a:moveTo>
                    <a:pt x="1" y="1"/>
                  </a:moveTo>
                  <a:lnTo>
                    <a:pt x="1" y="150"/>
                  </a:lnTo>
                  <a:lnTo>
                    <a:pt x="1348" y="1647"/>
                  </a:lnTo>
                  <a:lnTo>
                    <a:pt x="1947" y="2246"/>
                  </a:lnTo>
                  <a:lnTo>
                    <a:pt x="2695" y="2845"/>
                  </a:lnTo>
                  <a:lnTo>
                    <a:pt x="2845" y="2845"/>
                  </a:lnTo>
                  <a:lnTo>
                    <a:pt x="2845" y="2695"/>
                  </a:lnTo>
                  <a:lnTo>
                    <a:pt x="2246" y="1947"/>
                  </a:lnTo>
                  <a:lnTo>
                    <a:pt x="1647" y="1348"/>
                  </a:lnTo>
                  <a:lnTo>
                    <a:pt x="1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586" name="Google Shape;586;p59"/>
            <p:cNvSpPr/>
            <p:nvPr/>
          </p:nvSpPr>
          <p:spPr bwMode="auto">
            <a:xfrm>
              <a:off x="4736125" y="1813475"/>
              <a:ext cx="71125" cy="71125"/>
            </a:xfrm>
            <a:custGeom>
              <a:avLst/>
              <a:gdLst/>
              <a:ahLst/>
              <a:cxnLst/>
              <a:rect l="l" t="t" r="r" b="b"/>
              <a:pathLst>
                <a:path w="2845" h="2845" fill="norm" stroke="1" extrusionOk="0">
                  <a:moveTo>
                    <a:pt x="0" y="1"/>
                  </a:moveTo>
                  <a:lnTo>
                    <a:pt x="1348" y="1497"/>
                  </a:lnTo>
                  <a:lnTo>
                    <a:pt x="1946" y="2246"/>
                  </a:lnTo>
                  <a:lnTo>
                    <a:pt x="2695" y="2845"/>
                  </a:lnTo>
                  <a:lnTo>
                    <a:pt x="2844" y="2845"/>
                  </a:lnTo>
                  <a:lnTo>
                    <a:pt x="2844" y="2695"/>
                  </a:lnTo>
                  <a:lnTo>
                    <a:pt x="2246" y="1947"/>
                  </a:lnTo>
                  <a:lnTo>
                    <a:pt x="1647" y="1348"/>
                  </a:lnTo>
                  <a:lnTo>
                    <a:pt x="1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587" name="Google Shape;587;p59"/>
            <p:cNvSpPr/>
            <p:nvPr/>
          </p:nvSpPr>
          <p:spPr bwMode="auto">
            <a:xfrm>
              <a:off x="4784775" y="1776050"/>
              <a:ext cx="56150" cy="56174"/>
            </a:xfrm>
            <a:custGeom>
              <a:avLst/>
              <a:gdLst/>
              <a:ahLst/>
              <a:cxnLst/>
              <a:rect l="l" t="t" r="r" b="b"/>
              <a:pathLst>
                <a:path w="2246" h="2247" fill="norm" stroke="1" extrusionOk="0">
                  <a:moveTo>
                    <a:pt x="0" y="1"/>
                  </a:moveTo>
                  <a:lnTo>
                    <a:pt x="898" y="1198"/>
                  </a:lnTo>
                  <a:lnTo>
                    <a:pt x="1497" y="1797"/>
                  </a:lnTo>
                  <a:lnTo>
                    <a:pt x="2096" y="2246"/>
                  </a:lnTo>
                  <a:lnTo>
                    <a:pt x="2245" y="2246"/>
                  </a:lnTo>
                  <a:lnTo>
                    <a:pt x="2245" y="2096"/>
                  </a:lnTo>
                  <a:lnTo>
                    <a:pt x="1796" y="1498"/>
                  </a:lnTo>
                  <a:lnTo>
                    <a:pt x="1198" y="89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588" name="Google Shape;588;p59"/>
            <p:cNvSpPr/>
            <p:nvPr/>
          </p:nvSpPr>
          <p:spPr bwMode="auto">
            <a:xfrm>
              <a:off x="4833425" y="1738650"/>
              <a:ext cx="41175" cy="41175"/>
            </a:xfrm>
            <a:custGeom>
              <a:avLst/>
              <a:gdLst/>
              <a:ahLst/>
              <a:cxnLst/>
              <a:rect l="l" t="t" r="r" b="b"/>
              <a:pathLst>
                <a:path w="1647" h="1647" fill="norm" stroke="1" extrusionOk="0">
                  <a:moveTo>
                    <a:pt x="0" y="0"/>
                  </a:moveTo>
                  <a:lnTo>
                    <a:pt x="748" y="898"/>
                  </a:lnTo>
                  <a:lnTo>
                    <a:pt x="1497" y="1647"/>
                  </a:lnTo>
                  <a:lnTo>
                    <a:pt x="1646" y="1647"/>
                  </a:lnTo>
                  <a:lnTo>
                    <a:pt x="1646" y="1497"/>
                  </a:lnTo>
                  <a:lnTo>
                    <a:pt x="898" y="599"/>
                  </a:lnTo>
                  <a:lnTo>
                    <a:pt x="1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589" name="Google Shape;589;p59"/>
            <p:cNvSpPr/>
            <p:nvPr/>
          </p:nvSpPr>
          <p:spPr bwMode="auto">
            <a:xfrm>
              <a:off x="4882050" y="1697474"/>
              <a:ext cx="33700" cy="33700"/>
            </a:xfrm>
            <a:custGeom>
              <a:avLst/>
              <a:gdLst/>
              <a:ahLst/>
              <a:cxnLst/>
              <a:rect l="l" t="t" r="r" b="b"/>
              <a:pathLst>
                <a:path w="1348" h="1348" fill="norm" stroke="1" extrusionOk="0">
                  <a:moveTo>
                    <a:pt x="1" y="1"/>
                  </a:moveTo>
                  <a:lnTo>
                    <a:pt x="450" y="749"/>
                  </a:lnTo>
                  <a:lnTo>
                    <a:pt x="1198" y="1348"/>
                  </a:lnTo>
                  <a:lnTo>
                    <a:pt x="1348" y="1348"/>
                  </a:lnTo>
                  <a:lnTo>
                    <a:pt x="1348" y="1198"/>
                  </a:lnTo>
                  <a:lnTo>
                    <a:pt x="749" y="45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590" name="Google Shape;590;p59"/>
            <p:cNvSpPr/>
            <p:nvPr/>
          </p:nvSpPr>
          <p:spPr bwMode="auto">
            <a:xfrm>
              <a:off x="4930700" y="1660050"/>
              <a:ext cx="37450" cy="33700"/>
            </a:xfrm>
            <a:custGeom>
              <a:avLst/>
              <a:gdLst/>
              <a:ahLst/>
              <a:cxnLst/>
              <a:rect l="l" t="t" r="r" b="b"/>
              <a:pathLst>
                <a:path w="1498" h="1348" fill="norm" stroke="1" extrusionOk="0">
                  <a:moveTo>
                    <a:pt x="1" y="1"/>
                  </a:moveTo>
                  <a:lnTo>
                    <a:pt x="1" y="151"/>
                  </a:lnTo>
                  <a:lnTo>
                    <a:pt x="599" y="899"/>
                  </a:lnTo>
                  <a:lnTo>
                    <a:pt x="899" y="1198"/>
                  </a:lnTo>
                  <a:lnTo>
                    <a:pt x="1348" y="1348"/>
                  </a:lnTo>
                  <a:lnTo>
                    <a:pt x="1497" y="1348"/>
                  </a:lnTo>
                  <a:lnTo>
                    <a:pt x="1497" y="1198"/>
                  </a:lnTo>
                  <a:lnTo>
                    <a:pt x="1198" y="899"/>
                  </a:lnTo>
                  <a:lnTo>
                    <a:pt x="899" y="600"/>
                  </a:lnTo>
                  <a:lnTo>
                    <a:pt x="1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591" name="Google Shape;591;p59"/>
            <p:cNvSpPr/>
            <p:nvPr/>
          </p:nvSpPr>
          <p:spPr bwMode="auto">
            <a:xfrm>
              <a:off x="4979350" y="1618900"/>
              <a:ext cx="29950" cy="29950"/>
            </a:xfrm>
            <a:custGeom>
              <a:avLst/>
              <a:gdLst/>
              <a:ahLst/>
              <a:cxnLst/>
              <a:rect l="l" t="t" r="r" b="b"/>
              <a:pathLst>
                <a:path w="1198" h="1198" fill="norm" stroke="1" extrusionOk="0">
                  <a:moveTo>
                    <a:pt x="0" y="0"/>
                  </a:moveTo>
                  <a:lnTo>
                    <a:pt x="0" y="150"/>
                  </a:lnTo>
                  <a:lnTo>
                    <a:pt x="450" y="749"/>
                  </a:lnTo>
                  <a:lnTo>
                    <a:pt x="1048" y="1198"/>
                  </a:lnTo>
                  <a:lnTo>
                    <a:pt x="1198" y="1198"/>
                  </a:lnTo>
                  <a:lnTo>
                    <a:pt x="1198" y="1048"/>
                  </a:lnTo>
                  <a:lnTo>
                    <a:pt x="599" y="4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592" name="Google Shape;592;p59"/>
            <p:cNvSpPr/>
            <p:nvPr/>
          </p:nvSpPr>
          <p:spPr bwMode="auto">
            <a:xfrm>
              <a:off x="3228125" y="2386000"/>
              <a:ext cx="123500" cy="127250"/>
            </a:xfrm>
            <a:custGeom>
              <a:avLst/>
              <a:gdLst/>
              <a:ahLst/>
              <a:cxnLst/>
              <a:rect l="l" t="t" r="r" b="b"/>
              <a:pathLst>
                <a:path w="4940" h="5090" fill="norm" stroke="1" extrusionOk="0">
                  <a:moveTo>
                    <a:pt x="4790" y="1"/>
                  </a:moveTo>
                  <a:lnTo>
                    <a:pt x="2395" y="2395"/>
                  </a:lnTo>
                  <a:lnTo>
                    <a:pt x="0" y="4940"/>
                  </a:lnTo>
                  <a:lnTo>
                    <a:pt x="0" y="5090"/>
                  </a:lnTo>
                  <a:lnTo>
                    <a:pt x="150" y="5090"/>
                  </a:lnTo>
                  <a:lnTo>
                    <a:pt x="1347" y="3892"/>
                  </a:lnTo>
                  <a:lnTo>
                    <a:pt x="2545" y="2695"/>
                  </a:lnTo>
                  <a:lnTo>
                    <a:pt x="4939" y="150"/>
                  </a:lnTo>
                  <a:lnTo>
                    <a:pt x="493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593" name="Google Shape;593;p59"/>
            <p:cNvSpPr/>
            <p:nvPr/>
          </p:nvSpPr>
          <p:spPr bwMode="auto">
            <a:xfrm>
              <a:off x="3183200" y="2337350"/>
              <a:ext cx="131000" cy="123525"/>
            </a:xfrm>
            <a:custGeom>
              <a:avLst/>
              <a:gdLst/>
              <a:ahLst/>
              <a:cxnLst/>
              <a:rect l="l" t="t" r="r" b="b"/>
              <a:pathLst>
                <a:path w="5240" h="4941" fill="norm" stroke="1" extrusionOk="0">
                  <a:moveTo>
                    <a:pt x="5090" y="1"/>
                  </a:moveTo>
                  <a:lnTo>
                    <a:pt x="2396" y="2545"/>
                  </a:lnTo>
                  <a:lnTo>
                    <a:pt x="1198" y="3593"/>
                  </a:lnTo>
                  <a:lnTo>
                    <a:pt x="600" y="4192"/>
                  </a:lnTo>
                  <a:lnTo>
                    <a:pt x="1" y="4940"/>
                  </a:lnTo>
                  <a:lnTo>
                    <a:pt x="151" y="4940"/>
                  </a:lnTo>
                  <a:lnTo>
                    <a:pt x="1498" y="3892"/>
                  </a:lnTo>
                  <a:lnTo>
                    <a:pt x="2695" y="2845"/>
                  </a:lnTo>
                  <a:lnTo>
                    <a:pt x="3893" y="1497"/>
                  </a:lnTo>
                  <a:lnTo>
                    <a:pt x="5240" y="150"/>
                  </a:lnTo>
                  <a:lnTo>
                    <a:pt x="524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594" name="Google Shape;594;p59"/>
            <p:cNvSpPr/>
            <p:nvPr/>
          </p:nvSpPr>
          <p:spPr bwMode="auto">
            <a:xfrm>
              <a:off x="3149524" y="2303675"/>
              <a:ext cx="112300" cy="108550"/>
            </a:xfrm>
            <a:custGeom>
              <a:avLst/>
              <a:gdLst/>
              <a:ahLst/>
              <a:cxnLst/>
              <a:rect l="l" t="t" r="r" b="b"/>
              <a:pathLst>
                <a:path w="4492" h="4342" fill="norm" stroke="1" extrusionOk="0">
                  <a:moveTo>
                    <a:pt x="4341" y="1"/>
                  </a:moveTo>
                  <a:lnTo>
                    <a:pt x="2096" y="1946"/>
                  </a:lnTo>
                  <a:lnTo>
                    <a:pt x="1" y="4192"/>
                  </a:lnTo>
                  <a:lnTo>
                    <a:pt x="1" y="4341"/>
                  </a:lnTo>
                  <a:lnTo>
                    <a:pt x="150" y="4341"/>
                  </a:lnTo>
                  <a:lnTo>
                    <a:pt x="2396" y="2246"/>
                  </a:lnTo>
                  <a:lnTo>
                    <a:pt x="4491" y="150"/>
                  </a:lnTo>
                  <a:lnTo>
                    <a:pt x="44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595" name="Google Shape;595;p59"/>
            <p:cNvSpPr/>
            <p:nvPr/>
          </p:nvSpPr>
          <p:spPr bwMode="auto">
            <a:xfrm>
              <a:off x="3115850" y="2228850"/>
              <a:ext cx="131000" cy="130975"/>
            </a:xfrm>
            <a:custGeom>
              <a:avLst/>
              <a:gdLst/>
              <a:ahLst/>
              <a:cxnLst/>
              <a:rect l="l" t="t" r="r" b="b"/>
              <a:pathLst>
                <a:path w="5240" h="5239" fill="norm" stroke="1" extrusionOk="0">
                  <a:moveTo>
                    <a:pt x="5090" y="0"/>
                  </a:moveTo>
                  <a:lnTo>
                    <a:pt x="3743" y="1197"/>
                  </a:lnTo>
                  <a:lnTo>
                    <a:pt x="2396" y="2545"/>
                  </a:lnTo>
                  <a:lnTo>
                    <a:pt x="1198" y="3892"/>
                  </a:lnTo>
                  <a:lnTo>
                    <a:pt x="1" y="5089"/>
                  </a:lnTo>
                  <a:lnTo>
                    <a:pt x="1" y="5239"/>
                  </a:lnTo>
                  <a:lnTo>
                    <a:pt x="150" y="5239"/>
                  </a:lnTo>
                  <a:lnTo>
                    <a:pt x="1497" y="4041"/>
                  </a:lnTo>
                  <a:lnTo>
                    <a:pt x="2695" y="2844"/>
                  </a:lnTo>
                  <a:lnTo>
                    <a:pt x="4042" y="1497"/>
                  </a:lnTo>
                  <a:lnTo>
                    <a:pt x="5239" y="150"/>
                  </a:lnTo>
                  <a:lnTo>
                    <a:pt x="52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596" name="Google Shape;596;p59"/>
            <p:cNvSpPr/>
            <p:nvPr/>
          </p:nvSpPr>
          <p:spPr bwMode="auto">
            <a:xfrm>
              <a:off x="3074700" y="2210125"/>
              <a:ext cx="104800" cy="101050"/>
            </a:xfrm>
            <a:custGeom>
              <a:avLst/>
              <a:gdLst/>
              <a:ahLst/>
              <a:cxnLst/>
              <a:rect l="l" t="t" r="r" b="b"/>
              <a:pathLst>
                <a:path w="4192" h="4042" fill="norm" stroke="1" extrusionOk="0">
                  <a:moveTo>
                    <a:pt x="4042" y="1"/>
                  </a:moveTo>
                  <a:lnTo>
                    <a:pt x="1946" y="1797"/>
                  </a:lnTo>
                  <a:lnTo>
                    <a:pt x="1048" y="2845"/>
                  </a:lnTo>
                  <a:lnTo>
                    <a:pt x="0" y="4042"/>
                  </a:lnTo>
                  <a:lnTo>
                    <a:pt x="150" y="4042"/>
                  </a:lnTo>
                  <a:lnTo>
                    <a:pt x="1198" y="3144"/>
                  </a:lnTo>
                  <a:lnTo>
                    <a:pt x="2245" y="2096"/>
                  </a:lnTo>
                  <a:lnTo>
                    <a:pt x="4191" y="150"/>
                  </a:lnTo>
                  <a:lnTo>
                    <a:pt x="41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597" name="Google Shape;597;p59"/>
            <p:cNvSpPr/>
            <p:nvPr/>
          </p:nvSpPr>
          <p:spPr bwMode="auto">
            <a:xfrm>
              <a:off x="3003600" y="2127800"/>
              <a:ext cx="86075" cy="86100"/>
            </a:xfrm>
            <a:custGeom>
              <a:avLst/>
              <a:gdLst/>
              <a:ahLst/>
              <a:cxnLst/>
              <a:rect l="l" t="t" r="r" b="b"/>
              <a:pathLst>
                <a:path w="3443" h="3444" fill="norm" stroke="1" extrusionOk="0">
                  <a:moveTo>
                    <a:pt x="3293" y="1"/>
                  </a:moveTo>
                  <a:lnTo>
                    <a:pt x="2395" y="749"/>
                  </a:lnTo>
                  <a:lnTo>
                    <a:pt x="1497" y="1497"/>
                  </a:lnTo>
                  <a:lnTo>
                    <a:pt x="0" y="3294"/>
                  </a:lnTo>
                  <a:lnTo>
                    <a:pt x="0" y="3443"/>
                  </a:lnTo>
                  <a:lnTo>
                    <a:pt x="1796" y="1947"/>
                  </a:lnTo>
                  <a:lnTo>
                    <a:pt x="34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598" name="Google Shape;598;p59"/>
            <p:cNvSpPr/>
            <p:nvPr/>
          </p:nvSpPr>
          <p:spPr bwMode="auto">
            <a:xfrm>
              <a:off x="3041025" y="2172700"/>
              <a:ext cx="89825" cy="89849"/>
            </a:xfrm>
            <a:custGeom>
              <a:avLst/>
              <a:gdLst/>
              <a:ahLst/>
              <a:cxnLst/>
              <a:rect l="l" t="t" r="r" b="b"/>
              <a:pathLst>
                <a:path w="3593" h="3594" fill="norm" stroke="1" extrusionOk="0">
                  <a:moveTo>
                    <a:pt x="3443" y="1"/>
                  </a:moveTo>
                  <a:lnTo>
                    <a:pt x="1647" y="1647"/>
                  </a:lnTo>
                  <a:lnTo>
                    <a:pt x="0" y="3443"/>
                  </a:lnTo>
                  <a:lnTo>
                    <a:pt x="0" y="3593"/>
                  </a:lnTo>
                  <a:lnTo>
                    <a:pt x="1946" y="1947"/>
                  </a:lnTo>
                  <a:lnTo>
                    <a:pt x="3592" y="151"/>
                  </a:lnTo>
                  <a:lnTo>
                    <a:pt x="359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599" name="Google Shape;599;p59"/>
            <p:cNvSpPr/>
            <p:nvPr/>
          </p:nvSpPr>
          <p:spPr bwMode="auto">
            <a:xfrm>
              <a:off x="2962425" y="2086650"/>
              <a:ext cx="78625" cy="78599"/>
            </a:xfrm>
            <a:custGeom>
              <a:avLst/>
              <a:gdLst/>
              <a:ahLst/>
              <a:cxnLst/>
              <a:rect l="l" t="t" r="r" b="b"/>
              <a:pathLst>
                <a:path w="3145" h="3144" fill="norm" stroke="1" extrusionOk="0">
                  <a:moveTo>
                    <a:pt x="2994" y="0"/>
                  </a:moveTo>
                  <a:lnTo>
                    <a:pt x="2246" y="599"/>
                  </a:lnTo>
                  <a:lnTo>
                    <a:pt x="1049" y="1796"/>
                  </a:lnTo>
                  <a:lnTo>
                    <a:pt x="1" y="2994"/>
                  </a:lnTo>
                  <a:lnTo>
                    <a:pt x="1" y="3143"/>
                  </a:lnTo>
                  <a:lnTo>
                    <a:pt x="151" y="3143"/>
                  </a:lnTo>
                  <a:lnTo>
                    <a:pt x="1797" y="1647"/>
                  </a:lnTo>
                  <a:lnTo>
                    <a:pt x="2545" y="898"/>
                  </a:lnTo>
                  <a:lnTo>
                    <a:pt x="3144" y="150"/>
                  </a:lnTo>
                  <a:lnTo>
                    <a:pt x="31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600" name="Google Shape;600;p59"/>
            <p:cNvSpPr/>
            <p:nvPr/>
          </p:nvSpPr>
          <p:spPr bwMode="auto">
            <a:xfrm>
              <a:off x="2928750" y="2041750"/>
              <a:ext cx="67375" cy="71100"/>
            </a:xfrm>
            <a:custGeom>
              <a:avLst/>
              <a:gdLst/>
              <a:ahLst/>
              <a:cxnLst/>
              <a:rect l="l" t="t" r="r" b="b"/>
              <a:pathLst>
                <a:path w="2695" h="2844" fill="norm" stroke="1" extrusionOk="0">
                  <a:moveTo>
                    <a:pt x="2545" y="0"/>
                  </a:moveTo>
                  <a:lnTo>
                    <a:pt x="1198" y="1347"/>
                  </a:lnTo>
                  <a:lnTo>
                    <a:pt x="1" y="2694"/>
                  </a:lnTo>
                  <a:lnTo>
                    <a:pt x="1" y="2844"/>
                  </a:lnTo>
                  <a:lnTo>
                    <a:pt x="150" y="2844"/>
                  </a:lnTo>
                  <a:lnTo>
                    <a:pt x="1498" y="1647"/>
                  </a:lnTo>
                  <a:lnTo>
                    <a:pt x="2695" y="150"/>
                  </a:lnTo>
                  <a:lnTo>
                    <a:pt x="269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601" name="Google Shape;601;p59"/>
            <p:cNvSpPr/>
            <p:nvPr/>
          </p:nvSpPr>
          <p:spPr bwMode="auto">
            <a:xfrm>
              <a:off x="2887600" y="1989350"/>
              <a:ext cx="74850" cy="74875"/>
            </a:xfrm>
            <a:custGeom>
              <a:avLst/>
              <a:gdLst/>
              <a:ahLst/>
              <a:cxnLst/>
              <a:rect l="l" t="t" r="r" b="b"/>
              <a:pathLst>
                <a:path w="2994" h="2995" fill="norm" stroke="1" extrusionOk="0">
                  <a:moveTo>
                    <a:pt x="2994" y="1"/>
                  </a:moveTo>
                  <a:lnTo>
                    <a:pt x="2096" y="599"/>
                  </a:lnTo>
                  <a:lnTo>
                    <a:pt x="1497" y="1348"/>
                  </a:lnTo>
                  <a:lnTo>
                    <a:pt x="0" y="2994"/>
                  </a:lnTo>
                  <a:lnTo>
                    <a:pt x="150" y="2994"/>
                  </a:lnTo>
                  <a:lnTo>
                    <a:pt x="1796" y="1647"/>
                  </a:lnTo>
                  <a:lnTo>
                    <a:pt x="2395" y="899"/>
                  </a:lnTo>
                  <a:lnTo>
                    <a:pt x="2994" y="150"/>
                  </a:lnTo>
                  <a:lnTo>
                    <a:pt x="29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602" name="Google Shape;602;p59"/>
            <p:cNvSpPr/>
            <p:nvPr/>
          </p:nvSpPr>
          <p:spPr bwMode="auto">
            <a:xfrm>
              <a:off x="2853925" y="1944450"/>
              <a:ext cx="67375" cy="71125"/>
            </a:xfrm>
            <a:custGeom>
              <a:avLst/>
              <a:gdLst/>
              <a:ahLst/>
              <a:cxnLst/>
              <a:rect l="l" t="t" r="r" b="b"/>
              <a:pathLst>
                <a:path w="2695" h="2845" fill="norm" stroke="1" extrusionOk="0">
                  <a:moveTo>
                    <a:pt x="2694" y="0"/>
                  </a:moveTo>
                  <a:lnTo>
                    <a:pt x="1946" y="599"/>
                  </a:lnTo>
                  <a:lnTo>
                    <a:pt x="1198" y="1198"/>
                  </a:lnTo>
                  <a:lnTo>
                    <a:pt x="0" y="2695"/>
                  </a:lnTo>
                  <a:lnTo>
                    <a:pt x="0" y="2844"/>
                  </a:lnTo>
                  <a:lnTo>
                    <a:pt x="1497" y="1497"/>
                  </a:lnTo>
                  <a:lnTo>
                    <a:pt x="2245" y="749"/>
                  </a:lnTo>
                  <a:lnTo>
                    <a:pt x="26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603" name="Google Shape;603;p59"/>
            <p:cNvSpPr/>
            <p:nvPr/>
          </p:nvSpPr>
          <p:spPr bwMode="auto">
            <a:xfrm>
              <a:off x="2809025" y="1899550"/>
              <a:ext cx="71100" cy="71125"/>
            </a:xfrm>
            <a:custGeom>
              <a:avLst/>
              <a:gdLst/>
              <a:ahLst/>
              <a:cxnLst/>
              <a:rect l="l" t="t" r="r" b="b"/>
              <a:pathLst>
                <a:path w="2844" h="2845" fill="norm" stroke="1" extrusionOk="0">
                  <a:moveTo>
                    <a:pt x="2694" y="0"/>
                  </a:moveTo>
                  <a:lnTo>
                    <a:pt x="1946" y="449"/>
                  </a:lnTo>
                  <a:lnTo>
                    <a:pt x="1347" y="1198"/>
                  </a:lnTo>
                  <a:lnTo>
                    <a:pt x="0" y="2695"/>
                  </a:lnTo>
                  <a:lnTo>
                    <a:pt x="0" y="2844"/>
                  </a:lnTo>
                  <a:lnTo>
                    <a:pt x="150" y="2844"/>
                  </a:lnTo>
                  <a:lnTo>
                    <a:pt x="1647" y="1497"/>
                  </a:lnTo>
                  <a:lnTo>
                    <a:pt x="2245" y="749"/>
                  </a:lnTo>
                  <a:lnTo>
                    <a:pt x="2844" y="150"/>
                  </a:lnTo>
                  <a:lnTo>
                    <a:pt x="28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604" name="Google Shape;604;p59"/>
            <p:cNvSpPr/>
            <p:nvPr/>
          </p:nvSpPr>
          <p:spPr bwMode="auto">
            <a:xfrm>
              <a:off x="2775325" y="1847150"/>
              <a:ext cx="71125" cy="67375"/>
            </a:xfrm>
            <a:custGeom>
              <a:avLst/>
              <a:gdLst/>
              <a:ahLst/>
              <a:cxnLst/>
              <a:rect l="l" t="t" r="r" b="b"/>
              <a:pathLst>
                <a:path w="2845" h="2695" fill="norm" stroke="1" extrusionOk="0">
                  <a:moveTo>
                    <a:pt x="2695" y="1"/>
                  </a:moveTo>
                  <a:lnTo>
                    <a:pt x="1947" y="450"/>
                  </a:lnTo>
                  <a:lnTo>
                    <a:pt x="1348" y="1198"/>
                  </a:lnTo>
                  <a:lnTo>
                    <a:pt x="1" y="2695"/>
                  </a:lnTo>
                  <a:lnTo>
                    <a:pt x="151" y="2695"/>
                  </a:lnTo>
                  <a:lnTo>
                    <a:pt x="1647" y="1498"/>
                  </a:lnTo>
                  <a:lnTo>
                    <a:pt x="2246" y="749"/>
                  </a:lnTo>
                  <a:lnTo>
                    <a:pt x="284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605" name="Google Shape;605;p59"/>
            <p:cNvSpPr/>
            <p:nvPr/>
          </p:nvSpPr>
          <p:spPr bwMode="auto">
            <a:xfrm>
              <a:off x="2737925" y="1809750"/>
              <a:ext cx="56150" cy="56150"/>
            </a:xfrm>
            <a:custGeom>
              <a:avLst/>
              <a:gdLst/>
              <a:ahLst/>
              <a:cxnLst/>
              <a:rect l="l" t="t" r="r" b="b"/>
              <a:pathLst>
                <a:path w="2246" h="2246" fill="norm" stroke="1" extrusionOk="0">
                  <a:moveTo>
                    <a:pt x="2096" y="0"/>
                  </a:moveTo>
                  <a:lnTo>
                    <a:pt x="1497" y="449"/>
                  </a:lnTo>
                  <a:lnTo>
                    <a:pt x="898" y="1048"/>
                  </a:lnTo>
                  <a:lnTo>
                    <a:pt x="0" y="2245"/>
                  </a:lnTo>
                  <a:lnTo>
                    <a:pt x="1198" y="1347"/>
                  </a:lnTo>
                  <a:lnTo>
                    <a:pt x="1796" y="748"/>
                  </a:lnTo>
                  <a:lnTo>
                    <a:pt x="2245" y="150"/>
                  </a:lnTo>
                  <a:lnTo>
                    <a:pt x="224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606" name="Google Shape;606;p59"/>
            <p:cNvSpPr/>
            <p:nvPr/>
          </p:nvSpPr>
          <p:spPr bwMode="auto">
            <a:xfrm>
              <a:off x="2700500" y="1776050"/>
              <a:ext cx="41175" cy="41200"/>
            </a:xfrm>
            <a:custGeom>
              <a:avLst/>
              <a:gdLst/>
              <a:ahLst/>
              <a:cxnLst/>
              <a:rect l="l" t="t" r="r" b="b"/>
              <a:pathLst>
                <a:path w="1647" h="1648" fill="norm" stroke="1" extrusionOk="0">
                  <a:moveTo>
                    <a:pt x="1497" y="1"/>
                  </a:moveTo>
                  <a:lnTo>
                    <a:pt x="599" y="749"/>
                  </a:lnTo>
                  <a:lnTo>
                    <a:pt x="0" y="1647"/>
                  </a:lnTo>
                  <a:lnTo>
                    <a:pt x="0" y="1647"/>
                  </a:lnTo>
                  <a:lnTo>
                    <a:pt x="898" y="1049"/>
                  </a:lnTo>
                  <a:lnTo>
                    <a:pt x="1647" y="151"/>
                  </a:lnTo>
                  <a:lnTo>
                    <a:pt x="16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607" name="Google Shape;607;p59"/>
            <p:cNvSpPr/>
            <p:nvPr/>
          </p:nvSpPr>
          <p:spPr bwMode="auto">
            <a:xfrm>
              <a:off x="2659325" y="1734900"/>
              <a:ext cx="33725" cy="37450"/>
            </a:xfrm>
            <a:custGeom>
              <a:avLst/>
              <a:gdLst/>
              <a:ahLst/>
              <a:cxnLst/>
              <a:rect l="l" t="t" r="r" b="b"/>
              <a:pathLst>
                <a:path w="1349" h="1498" fill="norm" stroke="1" extrusionOk="0">
                  <a:moveTo>
                    <a:pt x="1198" y="0"/>
                  </a:moveTo>
                  <a:lnTo>
                    <a:pt x="450" y="599"/>
                  </a:lnTo>
                  <a:lnTo>
                    <a:pt x="1" y="1348"/>
                  </a:lnTo>
                  <a:lnTo>
                    <a:pt x="1" y="1497"/>
                  </a:lnTo>
                  <a:lnTo>
                    <a:pt x="151" y="1497"/>
                  </a:lnTo>
                  <a:lnTo>
                    <a:pt x="749" y="899"/>
                  </a:lnTo>
                  <a:lnTo>
                    <a:pt x="1348" y="150"/>
                  </a:lnTo>
                  <a:lnTo>
                    <a:pt x="13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608" name="Google Shape;608;p59"/>
            <p:cNvSpPr/>
            <p:nvPr/>
          </p:nvSpPr>
          <p:spPr bwMode="auto">
            <a:xfrm>
              <a:off x="2621925" y="1686250"/>
              <a:ext cx="37425" cy="33700"/>
            </a:xfrm>
            <a:custGeom>
              <a:avLst/>
              <a:gdLst/>
              <a:ahLst/>
              <a:cxnLst/>
              <a:rect l="l" t="t" r="r" b="b"/>
              <a:pathLst>
                <a:path w="1497" h="1348" fill="norm" stroke="1" extrusionOk="0">
                  <a:moveTo>
                    <a:pt x="1347" y="1"/>
                  </a:moveTo>
                  <a:lnTo>
                    <a:pt x="898" y="150"/>
                  </a:lnTo>
                  <a:lnTo>
                    <a:pt x="599" y="450"/>
                  </a:lnTo>
                  <a:lnTo>
                    <a:pt x="0" y="1198"/>
                  </a:lnTo>
                  <a:lnTo>
                    <a:pt x="0" y="1348"/>
                  </a:lnTo>
                  <a:lnTo>
                    <a:pt x="150" y="1348"/>
                  </a:lnTo>
                  <a:lnTo>
                    <a:pt x="898" y="749"/>
                  </a:lnTo>
                  <a:lnTo>
                    <a:pt x="1198" y="450"/>
                  </a:lnTo>
                  <a:lnTo>
                    <a:pt x="1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609" name="Google Shape;609;p59"/>
            <p:cNvSpPr/>
            <p:nvPr/>
          </p:nvSpPr>
          <p:spPr bwMode="auto">
            <a:xfrm>
              <a:off x="2580750" y="1641350"/>
              <a:ext cx="29975" cy="33700"/>
            </a:xfrm>
            <a:custGeom>
              <a:avLst/>
              <a:gdLst/>
              <a:ahLst/>
              <a:cxnLst/>
              <a:rect l="l" t="t" r="r" b="b"/>
              <a:pathLst>
                <a:path w="1199" h="1348" fill="norm" stroke="1" extrusionOk="0">
                  <a:moveTo>
                    <a:pt x="1048" y="0"/>
                  </a:moveTo>
                  <a:lnTo>
                    <a:pt x="450" y="599"/>
                  </a:lnTo>
                  <a:lnTo>
                    <a:pt x="1" y="1198"/>
                  </a:lnTo>
                  <a:lnTo>
                    <a:pt x="1" y="1348"/>
                  </a:lnTo>
                  <a:lnTo>
                    <a:pt x="150" y="1348"/>
                  </a:lnTo>
                  <a:lnTo>
                    <a:pt x="749" y="749"/>
                  </a:lnTo>
                  <a:lnTo>
                    <a:pt x="1198" y="150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610" name="Google Shape;610;p59"/>
            <p:cNvSpPr/>
            <p:nvPr/>
          </p:nvSpPr>
          <p:spPr bwMode="auto">
            <a:xfrm>
              <a:off x="4268375" y="3201750"/>
              <a:ext cx="123500" cy="127250"/>
            </a:xfrm>
            <a:custGeom>
              <a:avLst/>
              <a:gdLst/>
              <a:ahLst/>
              <a:cxnLst/>
              <a:rect l="l" t="t" r="r" b="b"/>
              <a:pathLst>
                <a:path w="4940" h="5090" fill="norm" stroke="1" extrusionOk="0">
                  <a:moveTo>
                    <a:pt x="4940" y="0"/>
                  </a:moveTo>
                  <a:lnTo>
                    <a:pt x="3593" y="1198"/>
                  </a:lnTo>
                  <a:lnTo>
                    <a:pt x="2395" y="2395"/>
                  </a:lnTo>
                  <a:lnTo>
                    <a:pt x="1" y="4940"/>
                  </a:lnTo>
                  <a:lnTo>
                    <a:pt x="1" y="5090"/>
                  </a:lnTo>
                  <a:lnTo>
                    <a:pt x="150" y="5090"/>
                  </a:lnTo>
                  <a:lnTo>
                    <a:pt x="2695" y="2695"/>
                  </a:lnTo>
                  <a:lnTo>
                    <a:pt x="4940" y="150"/>
                  </a:lnTo>
                  <a:lnTo>
                    <a:pt x="494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611" name="Google Shape;611;p59"/>
            <p:cNvSpPr/>
            <p:nvPr/>
          </p:nvSpPr>
          <p:spPr bwMode="auto">
            <a:xfrm>
              <a:off x="4309550" y="3250400"/>
              <a:ext cx="127250" cy="127250"/>
            </a:xfrm>
            <a:custGeom>
              <a:avLst/>
              <a:gdLst/>
              <a:ahLst/>
              <a:cxnLst/>
              <a:rect l="l" t="t" r="r" b="b"/>
              <a:pathLst>
                <a:path w="5090" h="5090" fill="norm" stroke="1" extrusionOk="0">
                  <a:moveTo>
                    <a:pt x="4939" y="0"/>
                  </a:moveTo>
                  <a:lnTo>
                    <a:pt x="3742" y="1048"/>
                  </a:lnTo>
                  <a:lnTo>
                    <a:pt x="2545" y="2245"/>
                  </a:lnTo>
                  <a:lnTo>
                    <a:pt x="1197" y="3593"/>
                  </a:lnTo>
                  <a:lnTo>
                    <a:pt x="0" y="4940"/>
                  </a:lnTo>
                  <a:lnTo>
                    <a:pt x="0" y="5089"/>
                  </a:lnTo>
                  <a:lnTo>
                    <a:pt x="150" y="5089"/>
                  </a:lnTo>
                  <a:lnTo>
                    <a:pt x="2844" y="2545"/>
                  </a:lnTo>
                  <a:lnTo>
                    <a:pt x="4041" y="1497"/>
                  </a:lnTo>
                  <a:lnTo>
                    <a:pt x="4640" y="898"/>
                  </a:lnTo>
                  <a:lnTo>
                    <a:pt x="5089" y="150"/>
                  </a:lnTo>
                  <a:lnTo>
                    <a:pt x="49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612" name="Google Shape;612;p59"/>
            <p:cNvSpPr/>
            <p:nvPr/>
          </p:nvSpPr>
          <p:spPr bwMode="auto">
            <a:xfrm>
              <a:off x="4361925" y="3302775"/>
              <a:ext cx="108550" cy="108550"/>
            </a:xfrm>
            <a:custGeom>
              <a:avLst/>
              <a:gdLst/>
              <a:ahLst/>
              <a:cxnLst/>
              <a:rect l="l" t="t" r="r" b="b"/>
              <a:pathLst>
                <a:path w="4342" h="4342" fill="norm" stroke="1" extrusionOk="0">
                  <a:moveTo>
                    <a:pt x="4341" y="1"/>
                  </a:moveTo>
                  <a:lnTo>
                    <a:pt x="2096" y="2096"/>
                  </a:lnTo>
                  <a:lnTo>
                    <a:pt x="1" y="4192"/>
                  </a:lnTo>
                  <a:lnTo>
                    <a:pt x="1" y="4341"/>
                  </a:lnTo>
                  <a:lnTo>
                    <a:pt x="150" y="4341"/>
                  </a:lnTo>
                  <a:lnTo>
                    <a:pt x="2246" y="2396"/>
                  </a:lnTo>
                  <a:lnTo>
                    <a:pt x="4341" y="150"/>
                  </a:lnTo>
                  <a:lnTo>
                    <a:pt x="43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613" name="Google Shape;613;p59"/>
            <p:cNvSpPr/>
            <p:nvPr/>
          </p:nvSpPr>
          <p:spPr bwMode="auto">
            <a:xfrm>
              <a:off x="4376900" y="3355175"/>
              <a:ext cx="131000" cy="127250"/>
            </a:xfrm>
            <a:custGeom>
              <a:avLst/>
              <a:gdLst/>
              <a:ahLst/>
              <a:cxnLst/>
              <a:rect l="l" t="t" r="r" b="b"/>
              <a:pathLst>
                <a:path w="5240" h="5090" fill="norm" stroke="1" extrusionOk="0">
                  <a:moveTo>
                    <a:pt x="5089" y="0"/>
                  </a:moveTo>
                  <a:lnTo>
                    <a:pt x="3742" y="1198"/>
                  </a:lnTo>
                  <a:lnTo>
                    <a:pt x="2395" y="2395"/>
                  </a:lnTo>
                  <a:lnTo>
                    <a:pt x="1198" y="3593"/>
                  </a:lnTo>
                  <a:lnTo>
                    <a:pt x="0" y="4940"/>
                  </a:lnTo>
                  <a:lnTo>
                    <a:pt x="0" y="5089"/>
                  </a:lnTo>
                  <a:lnTo>
                    <a:pt x="150" y="5089"/>
                  </a:lnTo>
                  <a:lnTo>
                    <a:pt x="1497" y="3892"/>
                  </a:lnTo>
                  <a:lnTo>
                    <a:pt x="2694" y="2694"/>
                  </a:lnTo>
                  <a:lnTo>
                    <a:pt x="4042" y="1347"/>
                  </a:lnTo>
                  <a:lnTo>
                    <a:pt x="52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614" name="Google Shape;614;p59"/>
            <p:cNvSpPr/>
            <p:nvPr/>
          </p:nvSpPr>
          <p:spPr bwMode="auto">
            <a:xfrm>
              <a:off x="4440500" y="3403825"/>
              <a:ext cx="104800" cy="101050"/>
            </a:xfrm>
            <a:custGeom>
              <a:avLst/>
              <a:gdLst/>
              <a:ahLst/>
              <a:cxnLst/>
              <a:rect l="l" t="t" r="r" b="b"/>
              <a:pathLst>
                <a:path w="4192" h="4042" fill="norm" stroke="1" extrusionOk="0">
                  <a:moveTo>
                    <a:pt x="4042" y="0"/>
                  </a:moveTo>
                  <a:lnTo>
                    <a:pt x="2994" y="898"/>
                  </a:lnTo>
                  <a:lnTo>
                    <a:pt x="1947" y="1796"/>
                  </a:lnTo>
                  <a:lnTo>
                    <a:pt x="1" y="3892"/>
                  </a:lnTo>
                  <a:lnTo>
                    <a:pt x="1" y="4041"/>
                  </a:lnTo>
                  <a:lnTo>
                    <a:pt x="150" y="4041"/>
                  </a:lnTo>
                  <a:lnTo>
                    <a:pt x="2246" y="2096"/>
                  </a:lnTo>
                  <a:lnTo>
                    <a:pt x="3294" y="1048"/>
                  </a:lnTo>
                  <a:lnTo>
                    <a:pt x="41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615" name="Google Shape;615;p59"/>
            <p:cNvSpPr/>
            <p:nvPr/>
          </p:nvSpPr>
          <p:spPr bwMode="auto">
            <a:xfrm>
              <a:off x="4534050" y="3501100"/>
              <a:ext cx="86100" cy="86100"/>
            </a:xfrm>
            <a:custGeom>
              <a:avLst/>
              <a:gdLst/>
              <a:ahLst/>
              <a:cxnLst/>
              <a:rect l="l" t="t" r="r" b="b"/>
              <a:pathLst>
                <a:path w="3444" h="3444" fill="norm" stroke="1" extrusionOk="0">
                  <a:moveTo>
                    <a:pt x="3294" y="1"/>
                  </a:moveTo>
                  <a:lnTo>
                    <a:pt x="1498" y="1498"/>
                  </a:lnTo>
                  <a:lnTo>
                    <a:pt x="1" y="3294"/>
                  </a:lnTo>
                  <a:lnTo>
                    <a:pt x="1" y="3443"/>
                  </a:lnTo>
                  <a:lnTo>
                    <a:pt x="150" y="3443"/>
                  </a:lnTo>
                  <a:lnTo>
                    <a:pt x="1049" y="2695"/>
                  </a:lnTo>
                  <a:lnTo>
                    <a:pt x="1947" y="1947"/>
                  </a:lnTo>
                  <a:lnTo>
                    <a:pt x="34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616" name="Google Shape;616;p59"/>
            <p:cNvSpPr/>
            <p:nvPr/>
          </p:nvSpPr>
          <p:spPr bwMode="auto">
            <a:xfrm>
              <a:off x="4492900" y="3452450"/>
              <a:ext cx="89825" cy="89849"/>
            </a:xfrm>
            <a:custGeom>
              <a:avLst/>
              <a:gdLst/>
              <a:ahLst/>
              <a:cxnLst/>
              <a:rect l="l" t="t" r="r" b="b"/>
              <a:pathLst>
                <a:path w="3593" h="3594" fill="norm" stroke="1" extrusionOk="0">
                  <a:moveTo>
                    <a:pt x="3443" y="1"/>
                  </a:moveTo>
                  <a:lnTo>
                    <a:pt x="1647" y="1647"/>
                  </a:lnTo>
                  <a:lnTo>
                    <a:pt x="0" y="3444"/>
                  </a:lnTo>
                  <a:lnTo>
                    <a:pt x="0" y="3593"/>
                  </a:lnTo>
                  <a:lnTo>
                    <a:pt x="150" y="3593"/>
                  </a:lnTo>
                  <a:lnTo>
                    <a:pt x="1946" y="1947"/>
                  </a:lnTo>
                  <a:lnTo>
                    <a:pt x="3593" y="151"/>
                  </a:lnTo>
                  <a:lnTo>
                    <a:pt x="35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617" name="Google Shape;617;p59"/>
            <p:cNvSpPr/>
            <p:nvPr/>
          </p:nvSpPr>
          <p:spPr bwMode="auto">
            <a:xfrm>
              <a:off x="4578950" y="3549750"/>
              <a:ext cx="78625" cy="78599"/>
            </a:xfrm>
            <a:custGeom>
              <a:avLst/>
              <a:gdLst/>
              <a:ahLst/>
              <a:cxnLst/>
              <a:rect l="l" t="t" r="r" b="b"/>
              <a:pathLst>
                <a:path w="3145" h="3144" fill="norm" stroke="1" extrusionOk="0">
                  <a:moveTo>
                    <a:pt x="3144" y="1"/>
                  </a:moveTo>
                  <a:lnTo>
                    <a:pt x="1498" y="1497"/>
                  </a:lnTo>
                  <a:lnTo>
                    <a:pt x="749" y="2246"/>
                  </a:lnTo>
                  <a:lnTo>
                    <a:pt x="1" y="2994"/>
                  </a:lnTo>
                  <a:lnTo>
                    <a:pt x="1" y="3144"/>
                  </a:lnTo>
                  <a:lnTo>
                    <a:pt x="151" y="3144"/>
                  </a:lnTo>
                  <a:lnTo>
                    <a:pt x="450" y="2994"/>
                  </a:lnTo>
                  <a:lnTo>
                    <a:pt x="1947" y="1647"/>
                  </a:lnTo>
                  <a:lnTo>
                    <a:pt x="3144" y="150"/>
                  </a:lnTo>
                  <a:lnTo>
                    <a:pt x="314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618" name="Google Shape;618;p59"/>
            <p:cNvSpPr/>
            <p:nvPr/>
          </p:nvSpPr>
          <p:spPr bwMode="auto">
            <a:xfrm>
              <a:off x="4623875" y="3598399"/>
              <a:ext cx="71100" cy="74850"/>
            </a:xfrm>
            <a:custGeom>
              <a:avLst/>
              <a:gdLst/>
              <a:ahLst/>
              <a:cxnLst/>
              <a:rect l="l" t="t" r="r" b="b"/>
              <a:pathLst>
                <a:path w="2844" h="2994" fill="norm" stroke="1" extrusionOk="0">
                  <a:moveTo>
                    <a:pt x="2694" y="0"/>
                  </a:moveTo>
                  <a:lnTo>
                    <a:pt x="1197" y="1347"/>
                  </a:lnTo>
                  <a:lnTo>
                    <a:pt x="0" y="2695"/>
                  </a:lnTo>
                  <a:lnTo>
                    <a:pt x="0" y="2994"/>
                  </a:lnTo>
                  <a:lnTo>
                    <a:pt x="150" y="2994"/>
                  </a:lnTo>
                  <a:lnTo>
                    <a:pt x="1647" y="1647"/>
                  </a:lnTo>
                  <a:lnTo>
                    <a:pt x="2844" y="150"/>
                  </a:lnTo>
                  <a:lnTo>
                    <a:pt x="26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619" name="Google Shape;619;p59"/>
            <p:cNvSpPr/>
            <p:nvPr/>
          </p:nvSpPr>
          <p:spPr bwMode="auto">
            <a:xfrm>
              <a:off x="4657550" y="3650775"/>
              <a:ext cx="74850" cy="74875"/>
            </a:xfrm>
            <a:custGeom>
              <a:avLst/>
              <a:gdLst/>
              <a:ahLst/>
              <a:cxnLst/>
              <a:rect l="l" t="t" r="r" b="b"/>
              <a:pathLst>
                <a:path w="2994" h="2995" fill="norm" stroke="1" extrusionOk="0">
                  <a:moveTo>
                    <a:pt x="2844" y="1"/>
                  </a:moveTo>
                  <a:lnTo>
                    <a:pt x="1347" y="1348"/>
                  </a:lnTo>
                  <a:lnTo>
                    <a:pt x="599" y="2096"/>
                  </a:lnTo>
                  <a:lnTo>
                    <a:pt x="0" y="2845"/>
                  </a:lnTo>
                  <a:lnTo>
                    <a:pt x="0" y="2994"/>
                  </a:lnTo>
                  <a:lnTo>
                    <a:pt x="150" y="2994"/>
                  </a:lnTo>
                  <a:lnTo>
                    <a:pt x="898" y="2396"/>
                  </a:lnTo>
                  <a:lnTo>
                    <a:pt x="1647" y="1647"/>
                  </a:lnTo>
                  <a:lnTo>
                    <a:pt x="29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620" name="Google Shape;620;p59"/>
            <p:cNvSpPr/>
            <p:nvPr/>
          </p:nvSpPr>
          <p:spPr bwMode="auto">
            <a:xfrm>
              <a:off x="4698700" y="3699425"/>
              <a:ext cx="71125" cy="71125"/>
            </a:xfrm>
            <a:custGeom>
              <a:avLst/>
              <a:gdLst/>
              <a:ahLst/>
              <a:cxnLst/>
              <a:rect l="l" t="t" r="r" b="b"/>
              <a:pathLst>
                <a:path w="2845" h="2845" fill="norm" stroke="1" extrusionOk="0">
                  <a:moveTo>
                    <a:pt x="2695" y="1"/>
                  </a:moveTo>
                  <a:lnTo>
                    <a:pt x="1348" y="1348"/>
                  </a:lnTo>
                  <a:lnTo>
                    <a:pt x="599" y="1947"/>
                  </a:lnTo>
                  <a:lnTo>
                    <a:pt x="1" y="2845"/>
                  </a:lnTo>
                  <a:lnTo>
                    <a:pt x="150" y="2845"/>
                  </a:lnTo>
                  <a:lnTo>
                    <a:pt x="899" y="2246"/>
                  </a:lnTo>
                  <a:lnTo>
                    <a:pt x="1497" y="1647"/>
                  </a:lnTo>
                  <a:lnTo>
                    <a:pt x="2845" y="150"/>
                  </a:lnTo>
                  <a:lnTo>
                    <a:pt x="284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621" name="Google Shape;621;p59"/>
            <p:cNvSpPr/>
            <p:nvPr/>
          </p:nvSpPr>
          <p:spPr bwMode="auto">
            <a:xfrm>
              <a:off x="4739875" y="3744325"/>
              <a:ext cx="74850" cy="71125"/>
            </a:xfrm>
            <a:custGeom>
              <a:avLst/>
              <a:gdLst/>
              <a:ahLst/>
              <a:cxnLst/>
              <a:rect l="l" t="t" r="r" b="b"/>
              <a:pathLst>
                <a:path w="2994" h="2845" fill="norm" stroke="1" extrusionOk="0">
                  <a:moveTo>
                    <a:pt x="2844" y="1"/>
                  </a:moveTo>
                  <a:lnTo>
                    <a:pt x="1347" y="1348"/>
                  </a:lnTo>
                  <a:lnTo>
                    <a:pt x="599" y="1947"/>
                  </a:lnTo>
                  <a:lnTo>
                    <a:pt x="0" y="2695"/>
                  </a:lnTo>
                  <a:lnTo>
                    <a:pt x="150" y="2845"/>
                  </a:lnTo>
                  <a:lnTo>
                    <a:pt x="898" y="2396"/>
                  </a:lnTo>
                  <a:lnTo>
                    <a:pt x="1647" y="1647"/>
                  </a:lnTo>
                  <a:lnTo>
                    <a:pt x="2994" y="151"/>
                  </a:lnTo>
                  <a:lnTo>
                    <a:pt x="284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622" name="Google Shape;622;p59"/>
            <p:cNvSpPr/>
            <p:nvPr/>
          </p:nvSpPr>
          <p:spPr bwMode="auto">
            <a:xfrm>
              <a:off x="4777274" y="3800475"/>
              <a:ext cx="71125" cy="67375"/>
            </a:xfrm>
            <a:custGeom>
              <a:avLst/>
              <a:gdLst/>
              <a:ahLst/>
              <a:cxnLst/>
              <a:rect l="l" t="t" r="r" b="b"/>
              <a:pathLst>
                <a:path w="2845" h="2695" fill="norm" stroke="1" extrusionOk="0">
                  <a:moveTo>
                    <a:pt x="2695" y="0"/>
                  </a:moveTo>
                  <a:lnTo>
                    <a:pt x="1198" y="1197"/>
                  </a:lnTo>
                  <a:lnTo>
                    <a:pt x="600" y="1946"/>
                  </a:lnTo>
                  <a:lnTo>
                    <a:pt x="1" y="2545"/>
                  </a:lnTo>
                  <a:lnTo>
                    <a:pt x="1" y="2694"/>
                  </a:lnTo>
                  <a:lnTo>
                    <a:pt x="151" y="2694"/>
                  </a:lnTo>
                  <a:lnTo>
                    <a:pt x="749" y="2245"/>
                  </a:lnTo>
                  <a:lnTo>
                    <a:pt x="1498" y="1497"/>
                  </a:lnTo>
                  <a:lnTo>
                    <a:pt x="284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623" name="Google Shape;623;p59"/>
            <p:cNvSpPr/>
            <p:nvPr/>
          </p:nvSpPr>
          <p:spPr bwMode="auto">
            <a:xfrm>
              <a:off x="4829675" y="3845375"/>
              <a:ext cx="56150" cy="59875"/>
            </a:xfrm>
            <a:custGeom>
              <a:avLst/>
              <a:gdLst/>
              <a:ahLst/>
              <a:cxnLst/>
              <a:rect l="l" t="t" r="r" b="b"/>
              <a:pathLst>
                <a:path w="2246" h="2395" fill="norm" stroke="1" extrusionOk="0">
                  <a:moveTo>
                    <a:pt x="2096" y="0"/>
                  </a:moveTo>
                  <a:lnTo>
                    <a:pt x="898" y="1048"/>
                  </a:lnTo>
                  <a:lnTo>
                    <a:pt x="449" y="1647"/>
                  </a:lnTo>
                  <a:lnTo>
                    <a:pt x="0" y="2245"/>
                  </a:lnTo>
                  <a:lnTo>
                    <a:pt x="0" y="2395"/>
                  </a:lnTo>
                  <a:lnTo>
                    <a:pt x="749" y="1946"/>
                  </a:lnTo>
                  <a:lnTo>
                    <a:pt x="1198" y="1347"/>
                  </a:lnTo>
                  <a:lnTo>
                    <a:pt x="2246" y="150"/>
                  </a:lnTo>
                  <a:lnTo>
                    <a:pt x="224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624" name="Google Shape;624;p59"/>
            <p:cNvSpPr/>
            <p:nvPr/>
          </p:nvSpPr>
          <p:spPr bwMode="auto">
            <a:xfrm>
              <a:off x="4882050" y="3897750"/>
              <a:ext cx="41200" cy="41200"/>
            </a:xfrm>
            <a:custGeom>
              <a:avLst/>
              <a:gdLst/>
              <a:ahLst/>
              <a:cxnLst/>
              <a:rect l="l" t="t" r="r" b="b"/>
              <a:pathLst>
                <a:path w="1648" h="1648" fill="norm" stroke="1" extrusionOk="0">
                  <a:moveTo>
                    <a:pt x="1498" y="1"/>
                  </a:moveTo>
                  <a:lnTo>
                    <a:pt x="749" y="599"/>
                  </a:lnTo>
                  <a:lnTo>
                    <a:pt x="1" y="1497"/>
                  </a:lnTo>
                  <a:lnTo>
                    <a:pt x="1" y="1647"/>
                  </a:lnTo>
                  <a:lnTo>
                    <a:pt x="151" y="1647"/>
                  </a:lnTo>
                  <a:lnTo>
                    <a:pt x="899" y="899"/>
                  </a:lnTo>
                  <a:lnTo>
                    <a:pt x="16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625" name="Google Shape;625;p59"/>
            <p:cNvSpPr/>
            <p:nvPr/>
          </p:nvSpPr>
          <p:spPr bwMode="auto">
            <a:xfrm>
              <a:off x="4926950" y="3942649"/>
              <a:ext cx="37450" cy="37450"/>
            </a:xfrm>
            <a:custGeom>
              <a:avLst/>
              <a:gdLst/>
              <a:ahLst/>
              <a:cxnLst/>
              <a:rect l="l" t="t" r="r" b="b"/>
              <a:pathLst>
                <a:path w="1498" h="1498" fill="norm" stroke="1" extrusionOk="0">
                  <a:moveTo>
                    <a:pt x="1348" y="1"/>
                  </a:moveTo>
                  <a:lnTo>
                    <a:pt x="600" y="600"/>
                  </a:lnTo>
                  <a:lnTo>
                    <a:pt x="1" y="1348"/>
                  </a:lnTo>
                  <a:lnTo>
                    <a:pt x="151" y="1348"/>
                  </a:lnTo>
                  <a:lnTo>
                    <a:pt x="300" y="1498"/>
                  </a:lnTo>
                  <a:lnTo>
                    <a:pt x="899" y="899"/>
                  </a:lnTo>
                  <a:lnTo>
                    <a:pt x="1498" y="150"/>
                  </a:lnTo>
                  <a:lnTo>
                    <a:pt x="149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626" name="Google Shape;626;p59"/>
            <p:cNvSpPr/>
            <p:nvPr/>
          </p:nvSpPr>
          <p:spPr bwMode="auto">
            <a:xfrm>
              <a:off x="4964375" y="3995050"/>
              <a:ext cx="37450" cy="33700"/>
            </a:xfrm>
            <a:custGeom>
              <a:avLst/>
              <a:gdLst/>
              <a:ahLst/>
              <a:cxnLst/>
              <a:rect l="l" t="t" r="r" b="b"/>
              <a:pathLst>
                <a:path w="1498" h="1348" fill="norm" stroke="1" extrusionOk="0">
                  <a:moveTo>
                    <a:pt x="1348" y="0"/>
                  </a:moveTo>
                  <a:lnTo>
                    <a:pt x="599" y="599"/>
                  </a:lnTo>
                  <a:lnTo>
                    <a:pt x="300" y="898"/>
                  </a:lnTo>
                  <a:lnTo>
                    <a:pt x="1" y="1198"/>
                  </a:lnTo>
                  <a:lnTo>
                    <a:pt x="1" y="1347"/>
                  </a:lnTo>
                  <a:lnTo>
                    <a:pt x="150" y="1347"/>
                  </a:lnTo>
                  <a:lnTo>
                    <a:pt x="599" y="1198"/>
                  </a:lnTo>
                  <a:lnTo>
                    <a:pt x="899" y="749"/>
                  </a:lnTo>
                  <a:lnTo>
                    <a:pt x="1498" y="150"/>
                  </a:lnTo>
                  <a:lnTo>
                    <a:pt x="13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627" name="Google Shape;627;p59"/>
            <p:cNvSpPr/>
            <p:nvPr/>
          </p:nvSpPr>
          <p:spPr bwMode="auto">
            <a:xfrm>
              <a:off x="5009275" y="4039950"/>
              <a:ext cx="33725" cy="29950"/>
            </a:xfrm>
            <a:custGeom>
              <a:avLst/>
              <a:gdLst/>
              <a:ahLst/>
              <a:cxnLst/>
              <a:rect l="l" t="t" r="r" b="b"/>
              <a:pathLst>
                <a:path w="1349" h="1198" fill="norm" stroke="1" extrusionOk="0">
                  <a:moveTo>
                    <a:pt x="1198" y="0"/>
                  </a:moveTo>
                  <a:lnTo>
                    <a:pt x="600" y="599"/>
                  </a:lnTo>
                  <a:lnTo>
                    <a:pt x="1" y="1048"/>
                  </a:lnTo>
                  <a:lnTo>
                    <a:pt x="1" y="1198"/>
                  </a:lnTo>
                  <a:lnTo>
                    <a:pt x="151" y="1198"/>
                  </a:lnTo>
                  <a:lnTo>
                    <a:pt x="749" y="749"/>
                  </a:lnTo>
                  <a:lnTo>
                    <a:pt x="1348" y="150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628" name="Google Shape;628;p59"/>
            <p:cNvSpPr/>
            <p:nvPr/>
          </p:nvSpPr>
          <p:spPr bwMode="auto">
            <a:xfrm>
              <a:off x="3344125" y="3328975"/>
              <a:ext cx="127250" cy="123500"/>
            </a:xfrm>
            <a:custGeom>
              <a:avLst/>
              <a:gdLst/>
              <a:ahLst/>
              <a:cxnLst/>
              <a:rect l="l" t="t" r="r" b="b"/>
              <a:pathLst>
                <a:path w="5090" h="4940" fill="norm" stroke="1" extrusionOk="0">
                  <a:moveTo>
                    <a:pt x="0" y="1"/>
                  </a:moveTo>
                  <a:lnTo>
                    <a:pt x="0" y="150"/>
                  </a:lnTo>
                  <a:lnTo>
                    <a:pt x="2395" y="2695"/>
                  </a:lnTo>
                  <a:lnTo>
                    <a:pt x="4939" y="4940"/>
                  </a:lnTo>
                  <a:lnTo>
                    <a:pt x="5089" y="4940"/>
                  </a:lnTo>
                  <a:lnTo>
                    <a:pt x="3892" y="3593"/>
                  </a:lnTo>
                  <a:lnTo>
                    <a:pt x="2694" y="2395"/>
                  </a:lnTo>
                  <a:lnTo>
                    <a:pt x="1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629" name="Google Shape;629;p59"/>
            <p:cNvSpPr/>
            <p:nvPr/>
          </p:nvSpPr>
          <p:spPr bwMode="auto">
            <a:xfrm>
              <a:off x="3295475" y="3370125"/>
              <a:ext cx="123500" cy="127275"/>
            </a:xfrm>
            <a:custGeom>
              <a:avLst/>
              <a:gdLst/>
              <a:ahLst/>
              <a:cxnLst/>
              <a:rect l="l" t="t" r="r" b="b"/>
              <a:pathLst>
                <a:path w="4940" h="5091" fill="norm" stroke="1" extrusionOk="0">
                  <a:moveTo>
                    <a:pt x="0" y="1"/>
                  </a:moveTo>
                  <a:lnTo>
                    <a:pt x="0" y="151"/>
                  </a:lnTo>
                  <a:lnTo>
                    <a:pt x="2545" y="2845"/>
                  </a:lnTo>
                  <a:lnTo>
                    <a:pt x="3593" y="4042"/>
                  </a:lnTo>
                  <a:lnTo>
                    <a:pt x="4191" y="4641"/>
                  </a:lnTo>
                  <a:lnTo>
                    <a:pt x="4940" y="5090"/>
                  </a:lnTo>
                  <a:lnTo>
                    <a:pt x="4940" y="4940"/>
                  </a:lnTo>
                  <a:lnTo>
                    <a:pt x="3892" y="3743"/>
                  </a:lnTo>
                  <a:lnTo>
                    <a:pt x="2844" y="2546"/>
                  </a:lnTo>
                  <a:lnTo>
                    <a:pt x="1497" y="1198"/>
                  </a:lnTo>
                  <a:lnTo>
                    <a:pt x="1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630" name="Google Shape;630;p59"/>
            <p:cNvSpPr/>
            <p:nvPr/>
          </p:nvSpPr>
          <p:spPr bwMode="auto">
            <a:xfrm>
              <a:off x="3261800" y="3422525"/>
              <a:ext cx="108525" cy="108550"/>
            </a:xfrm>
            <a:custGeom>
              <a:avLst/>
              <a:gdLst/>
              <a:ahLst/>
              <a:cxnLst/>
              <a:rect l="l" t="t" r="r" b="b"/>
              <a:pathLst>
                <a:path w="4341" h="4342" fill="norm" stroke="1" extrusionOk="0">
                  <a:moveTo>
                    <a:pt x="0" y="0"/>
                  </a:moveTo>
                  <a:lnTo>
                    <a:pt x="0" y="150"/>
                  </a:lnTo>
                  <a:lnTo>
                    <a:pt x="1946" y="2246"/>
                  </a:lnTo>
                  <a:lnTo>
                    <a:pt x="4191" y="4341"/>
                  </a:lnTo>
                  <a:lnTo>
                    <a:pt x="4341" y="4341"/>
                  </a:lnTo>
                  <a:lnTo>
                    <a:pt x="4341" y="4191"/>
                  </a:lnTo>
                  <a:lnTo>
                    <a:pt x="2245" y="2096"/>
                  </a:lnTo>
                  <a:lnTo>
                    <a:pt x="1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631" name="Google Shape;631;p59"/>
            <p:cNvSpPr/>
            <p:nvPr/>
          </p:nvSpPr>
          <p:spPr bwMode="auto">
            <a:xfrm>
              <a:off x="3190700" y="3437500"/>
              <a:ext cx="127250" cy="130975"/>
            </a:xfrm>
            <a:custGeom>
              <a:avLst/>
              <a:gdLst/>
              <a:ahLst/>
              <a:cxnLst/>
              <a:rect l="l" t="t" r="r" b="b"/>
              <a:pathLst>
                <a:path w="5090" h="5239" fill="norm" stroke="1" extrusionOk="0">
                  <a:moveTo>
                    <a:pt x="0" y="0"/>
                  </a:moveTo>
                  <a:lnTo>
                    <a:pt x="0" y="150"/>
                  </a:lnTo>
                  <a:lnTo>
                    <a:pt x="1198" y="1497"/>
                  </a:lnTo>
                  <a:lnTo>
                    <a:pt x="2395" y="2694"/>
                  </a:lnTo>
                  <a:lnTo>
                    <a:pt x="3742" y="4042"/>
                  </a:lnTo>
                  <a:lnTo>
                    <a:pt x="5089" y="5239"/>
                  </a:lnTo>
                  <a:lnTo>
                    <a:pt x="5089" y="5089"/>
                  </a:lnTo>
                  <a:lnTo>
                    <a:pt x="3892" y="3742"/>
                  </a:lnTo>
                  <a:lnTo>
                    <a:pt x="2694" y="2395"/>
                  </a:lnTo>
                  <a:lnTo>
                    <a:pt x="1347" y="1198"/>
                  </a:lnTo>
                  <a:lnTo>
                    <a:pt x="1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632" name="Google Shape;632;p59"/>
            <p:cNvSpPr/>
            <p:nvPr/>
          </p:nvSpPr>
          <p:spPr bwMode="auto">
            <a:xfrm>
              <a:off x="3168250" y="3501100"/>
              <a:ext cx="101050" cy="104800"/>
            </a:xfrm>
            <a:custGeom>
              <a:avLst/>
              <a:gdLst/>
              <a:ahLst/>
              <a:cxnLst/>
              <a:rect l="l" t="t" r="r" b="b"/>
              <a:pathLst>
                <a:path w="4042" h="4192" fill="norm" stroke="1" extrusionOk="0">
                  <a:moveTo>
                    <a:pt x="0" y="1"/>
                  </a:moveTo>
                  <a:lnTo>
                    <a:pt x="0" y="150"/>
                  </a:lnTo>
                  <a:lnTo>
                    <a:pt x="1946" y="2246"/>
                  </a:lnTo>
                  <a:lnTo>
                    <a:pt x="2844" y="3294"/>
                  </a:lnTo>
                  <a:lnTo>
                    <a:pt x="4041" y="4192"/>
                  </a:lnTo>
                  <a:lnTo>
                    <a:pt x="4041" y="4042"/>
                  </a:lnTo>
                  <a:lnTo>
                    <a:pt x="3143" y="2994"/>
                  </a:lnTo>
                  <a:lnTo>
                    <a:pt x="2245" y="1947"/>
                  </a:lnTo>
                  <a:lnTo>
                    <a:pt x="1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633" name="Google Shape;633;p59"/>
            <p:cNvSpPr/>
            <p:nvPr/>
          </p:nvSpPr>
          <p:spPr bwMode="auto">
            <a:xfrm>
              <a:off x="3085925" y="3594650"/>
              <a:ext cx="86075" cy="86100"/>
            </a:xfrm>
            <a:custGeom>
              <a:avLst/>
              <a:gdLst/>
              <a:ahLst/>
              <a:cxnLst/>
              <a:rect l="l" t="t" r="r" b="b"/>
              <a:pathLst>
                <a:path w="3443" h="3444" fill="norm" stroke="1" extrusionOk="0">
                  <a:moveTo>
                    <a:pt x="0" y="1"/>
                  </a:moveTo>
                  <a:lnTo>
                    <a:pt x="0" y="150"/>
                  </a:lnTo>
                  <a:lnTo>
                    <a:pt x="749" y="1048"/>
                  </a:lnTo>
                  <a:lnTo>
                    <a:pt x="1497" y="1947"/>
                  </a:lnTo>
                  <a:lnTo>
                    <a:pt x="3443" y="3443"/>
                  </a:lnTo>
                  <a:lnTo>
                    <a:pt x="3443" y="3294"/>
                  </a:lnTo>
                  <a:lnTo>
                    <a:pt x="1946" y="1497"/>
                  </a:lnTo>
                  <a:lnTo>
                    <a:pt x="1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634" name="Google Shape;634;p59"/>
            <p:cNvSpPr/>
            <p:nvPr/>
          </p:nvSpPr>
          <p:spPr bwMode="auto">
            <a:xfrm>
              <a:off x="3130825" y="3553500"/>
              <a:ext cx="89825" cy="89825"/>
            </a:xfrm>
            <a:custGeom>
              <a:avLst/>
              <a:gdLst/>
              <a:ahLst/>
              <a:cxnLst/>
              <a:rect l="l" t="t" r="r" b="b"/>
              <a:pathLst>
                <a:path w="3593" h="3593" fill="norm" stroke="1" extrusionOk="0">
                  <a:moveTo>
                    <a:pt x="0" y="0"/>
                  </a:moveTo>
                  <a:lnTo>
                    <a:pt x="0" y="150"/>
                  </a:lnTo>
                  <a:lnTo>
                    <a:pt x="1647" y="1946"/>
                  </a:lnTo>
                  <a:lnTo>
                    <a:pt x="3443" y="3593"/>
                  </a:lnTo>
                  <a:lnTo>
                    <a:pt x="3593" y="3593"/>
                  </a:lnTo>
                  <a:lnTo>
                    <a:pt x="3593" y="3443"/>
                  </a:lnTo>
                  <a:lnTo>
                    <a:pt x="1946" y="1647"/>
                  </a:lnTo>
                  <a:lnTo>
                    <a:pt x="1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635" name="Google Shape;635;p59"/>
            <p:cNvSpPr/>
            <p:nvPr/>
          </p:nvSpPr>
          <p:spPr bwMode="auto">
            <a:xfrm>
              <a:off x="3044750" y="3639550"/>
              <a:ext cx="78625" cy="78625"/>
            </a:xfrm>
            <a:custGeom>
              <a:avLst/>
              <a:gdLst/>
              <a:ahLst/>
              <a:cxnLst/>
              <a:rect l="l" t="t" r="r" b="b"/>
              <a:pathLst>
                <a:path w="3145" h="3145" fill="norm" stroke="1" extrusionOk="0">
                  <a:moveTo>
                    <a:pt x="1" y="1"/>
                  </a:moveTo>
                  <a:lnTo>
                    <a:pt x="1" y="151"/>
                  </a:lnTo>
                  <a:lnTo>
                    <a:pt x="599" y="1049"/>
                  </a:lnTo>
                  <a:lnTo>
                    <a:pt x="1348" y="1797"/>
                  </a:lnTo>
                  <a:lnTo>
                    <a:pt x="2994" y="3144"/>
                  </a:lnTo>
                  <a:lnTo>
                    <a:pt x="3144" y="3144"/>
                  </a:lnTo>
                  <a:lnTo>
                    <a:pt x="2096" y="1797"/>
                  </a:lnTo>
                  <a:lnTo>
                    <a:pt x="1049" y="899"/>
                  </a:lnTo>
                  <a:lnTo>
                    <a:pt x="1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636" name="Google Shape;636;p59"/>
            <p:cNvSpPr/>
            <p:nvPr/>
          </p:nvSpPr>
          <p:spPr bwMode="auto">
            <a:xfrm>
              <a:off x="2999850" y="3684450"/>
              <a:ext cx="71125" cy="71125"/>
            </a:xfrm>
            <a:custGeom>
              <a:avLst/>
              <a:gdLst/>
              <a:ahLst/>
              <a:cxnLst/>
              <a:rect l="l" t="t" r="r" b="b"/>
              <a:pathLst>
                <a:path w="2845" h="2845" fill="norm" stroke="1" extrusionOk="0">
                  <a:moveTo>
                    <a:pt x="1" y="1"/>
                  </a:moveTo>
                  <a:lnTo>
                    <a:pt x="1" y="151"/>
                  </a:lnTo>
                  <a:lnTo>
                    <a:pt x="1348" y="1647"/>
                  </a:lnTo>
                  <a:lnTo>
                    <a:pt x="2845" y="2845"/>
                  </a:lnTo>
                  <a:lnTo>
                    <a:pt x="2845" y="2695"/>
                  </a:lnTo>
                  <a:lnTo>
                    <a:pt x="1647" y="1198"/>
                  </a:lnTo>
                  <a:lnTo>
                    <a:pt x="1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637" name="Google Shape;637;p59"/>
            <p:cNvSpPr/>
            <p:nvPr/>
          </p:nvSpPr>
          <p:spPr bwMode="auto">
            <a:xfrm>
              <a:off x="2947475" y="3718150"/>
              <a:ext cx="74850" cy="74850"/>
            </a:xfrm>
            <a:custGeom>
              <a:avLst/>
              <a:gdLst/>
              <a:ahLst/>
              <a:cxnLst/>
              <a:rect l="l" t="t" r="r" b="b"/>
              <a:pathLst>
                <a:path w="2994" h="2994" fill="norm" stroke="1" extrusionOk="0">
                  <a:moveTo>
                    <a:pt x="0" y="0"/>
                  </a:moveTo>
                  <a:lnTo>
                    <a:pt x="0" y="150"/>
                  </a:lnTo>
                  <a:lnTo>
                    <a:pt x="599" y="898"/>
                  </a:lnTo>
                  <a:lnTo>
                    <a:pt x="1347" y="1647"/>
                  </a:lnTo>
                  <a:lnTo>
                    <a:pt x="2994" y="2994"/>
                  </a:lnTo>
                  <a:lnTo>
                    <a:pt x="2994" y="2844"/>
                  </a:lnTo>
                  <a:lnTo>
                    <a:pt x="1647" y="1347"/>
                  </a:lnTo>
                  <a:lnTo>
                    <a:pt x="898" y="599"/>
                  </a:lnTo>
                  <a:lnTo>
                    <a:pt x="1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638" name="Google Shape;638;p59"/>
            <p:cNvSpPr/>
            <p:nvPr/>
          </p:nvSpPr>
          <p:spPr bwMode="auto">
            <a:xfrm>
              <a:off x="2902575" y="3759300"/>
              <a:ext cx="71100" cy="71125"/>
            </a:xfrm>
            <a:custGeom>
              <a:avLst/>
              <a:gdLst/>
              <a:ahLst/>
              <a:cxnLst/>
              <a:rect l="l" t="t" r="r" b="b"/>
              <a:pathLst>
                <a:path w="2844" h="2845" fill="norm" stroke="1" extrusionOk="0">
                  <a:moveTo>
                    <a:pt x="0" y="1"/>
                  </a:moveTo>
                  <a:lnTo>
                    <a:pt x="0" y="150"/>
                  </a:lnTo>
                  <a:lnTo>
                    <a:pt x="599" y="899"/>
                  </a:lnTo>
                  <a:lnTo>
                    <a:pt x="1197" y="1497"/>
                  </a:lnTo>
                  <a:lnTo>
                    <a:pt x="2694" y="2844"/>
                  </a:lnTo>
                  <a:lnTo>
                    <a:pt x="2844" y="2844"/>
                  </a:lnTo>
                  <a:lnTo>
                    <a:pt x="2844" y="2695"/>
                  </a:lnTo>
                  <a:lnTo>
                    <a:pt x="1497" y="1348"/>
                  </a:lnTo>
                  <a:lnTo>
                    <a:pt x="898" y="59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639" name="Google Shape;639;p59"/>
            <p:cNvSpPr/>
            <p:nvPr/>
          </p:nvSpPr>
          <p:spPr bwMode="auto">
            <a:xfrm>
              <a:off x="2857650" y="3800475"/>
              <a:ext cx="71125" cy="71100"/>
            </a:xfrm>
            <a:custGeom>
              <a:avLst/>
              <a:gdLst/>
              <a:ahLst/>
              <a:cxnLst/>
              <a:rect l="l" t="t" r="r" b="b"/>
              <a:pathLst>
                <a:path w="2845" h="2844" fill="norm" stroke="1" extrusionOk="0">
                  <a:moveTo>
                    <a:pt x="151" y="0"/>
                  </a:moveTo>
                  <a:lnTo>
                    <a:pt x="1" y="150"/>
                  </a:lnTo>
                  <a:lnTo>
                    <a:pt x="1" y="449"/>
                  </a:lnTo>
                  <a:lnTo>
                    <a:pt x="600" y="1048"/>
                  </a:lnTo>
                  <a:lnTo>
                    <a:pt x="1198" y="1646"/>
                  </a:lnTo>
                  <a:lnTo>
                    <a:pt x="2695" y="2844"/>
                  </a:lnTo>
                  <a:lnTo>
                    <a:pt x="2845" y="2844"/>
                  </a:lnTo>
                  <a:lnTo>
                    <a:pt x="1498" y="1347"/>
                  </a:lnTo>
                  <a:lnTo>
                    <a:pt x="749" y="599"/>
                  </a:lnTo>
                  <a:lnTo>
                    <a:pt x="1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640" name="Google Shape;640;p59"/>
            <p:cNvSpPr/>
            <p:nvPr/>
          </p:nvSpPr>
          <p:spPr bwMode="auto">
            <a:xfrm>
              <a:off x="2805274" y="3837875"/>
              <a:ext cx="67375" cy="71125"/>
            </a:xfrm>
            <a:custGeom>
              <a:avLst/>
              <a:gdLst/>
              <a:ahLst/>
              <a:cxnLst/>
              <a:rect l="l" t="t" r="r" b="b"/>
              <a:pathLst>
                <a:path w="2695" h="2845" fill="norm" stroke="1" extrusionOk="0">
                  <a:moveTo>
                    <a:pt x="0" y="1"/>
                  </a:moveTo>
                  <a:lnTo>
                    <a:pt x="0" y="150"/>
                  </a:lnTo>
                  <a:lnTo>
                    <a:pt x="449" y="749"/>
                  </a:lnTo>
                  <a:lnTo>
                    <a:pt x="1198" y="1498"/>
                  </a:lnTo>
                  <a:lnTo>
                    <a:pt x="2695" y="2845"/>
                  </a:lnTo>
                  <a:lnTo>
                    <a:pt x="2695" y="2695"/>
                  </a:lnTo>
                  <a:lnTo>
                    <a:pt x="1497" y="1198"/>
                  </a:lnTo>
                  <a:lnTo>
                    <a:pt x="749" y="60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641" name="Google Shape;641;p59"/>
            <p:cNvSpPr/>
            <p:nvPr/>
          </p:nvSpPr>
          <p:spPr bwMode="auto">
            <a:xfrm>
              <a:off x="2767850" y="3890275"/>
              <a:ext cx="59900" cy="56150"/>
            </a:xfrm>
            <a:custGeom>
              <a:avLst/>
              <a:gdLst/>
              <a:ahLst/>
              <a:cxnLst/>
              <a:rect l="l" t="t" r="r" b="b"/>
              <a:pathLst>
                <a:path w="2396" h="2246" fill="norm" stroke="1" extrusionOk="0">
                  <a:moveTo>
                    <a:pt x="1" y="0"/>
                  </a:moveTo>
                  <a:lnTo>
                    <a:pt x="450" y="749"/>
                  </a:lnTo>
                  <a:lnTo>
                    <a:pt x="1048" y="1198"/>
                  </a:lnTo>
                  <a:lnTo>
                    <a:pt x="2246" y="2245"/>
                  </a:lnTo>
                  <a:lnTo>
                    <a:pt x="2395" y="2096"/>
                  </a:lnTo>
                  <a:lnTo>
                    <a:pt x="1348" y="898"/>
                  </a:lnTo>
                  <a:lnTo>
                    <a:pt x="749" y="449"/>
                  </a:lnTo>
                  <a:lnTo>
                    <a:pt x="1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642" name="Google Shape;642;p59"/>
            <p:cNvSpPr/>
            <p:nvPr/>
          </p:nvSpPr>
          <p:spPr bwMode="auto">
            <a:xfrm>
              <a:off x="2734175" y="3942649"/>
              <a:ext cx="41175" cy="41200"/>
            </a:xfrm>
            <a:custGeom>
              <a:avLst/>
              <a:gdLst/>
              <a:ahLst/>
              <a:cxnLst/>
              <a:rect l="l" t="t" r="r" b="b"/>
              <a:pathLst>
                <a:path w="1647" h="1648" fill="norm" stroke="1" extrusionOk="0">
                  <a:moveTo>
                    <a:pt x="0" y="1"/>
                  </a:moveTo>
                  <a:lnTo>
                    <a:pt x="0" y="150"/>
                  </a:lnTo>
                  <a:lnTo>
                    <a:pt x="749" y="899"/>
                  </a:lnTo>
                  <a:lnTo>
                    <a:pt x="1647" y="1647"/>
                  </a:lnTo>
                  <a:lnTo>
                    <a:pt x="1647" y="1498"/>
                  </a:lnTo>
                  <a:lnTo>
                    <a:pt x="1048" y="749"/>
                  </a:lnTo>
                  <a:lnTo>
                    <a:pt x="1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643" name="Google Shape;643;p59"/>
            <p:cNvSpPr/>
            <p:nvPr/>
          </p:nvSpPr>
          <p:spPr bwMode="auto">
            <a:xfrm>
              <a:off x="2693025" y="3987550"/>
              <a:ext cx="37425" cy="37450"/>
            </a:xfrm>
            <a:custGeom>
              <a:avLst/>
              <a:gdLst/>
              <a:ahLst/>
              <a:cxnLst/>
              <a:rect l="l" t="t" r="r" b="b"/>
              <a:pathLst>
                <a:path w="1497" h="1498" fill="norm" stroke="1" extrusionOk="0">
                  <a:moveTo>
                    <a:pt x="150" y="1"/>
                  </a:moveTo>
                  <a:lnTo>
                    <a:pt x="0" y="151"/>
                  </a:lnTo>
                  <a:lnTo>
                    <a:pt x="0" y="300"/>
                  </a:lnTo>
                  <a:lnTo>
                    <a:pt x="599" y="899"/>
                  </a:lnTo>
                  <a:lnTo>
                    <a:pt x="1347" y="1498"/>
                  </a:lnTo>
                  <a:lnTo>
                    <a:pt x="1497" y="1498"/>
                  </a:lnTo>
                  <a:lnTo>
                    <a:pt x="1497" y="1348"/>
                  </a:lnTo>
                  <a:lnTo>
                    <a:pt x="898" y="600"/>
                  </a:lnTo>
                  <a:lnTo>
                    <a:pt x="1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644" name="Google Shape;644;p59"/>
            <p:cNvSpPr/>
            <p:nvPr/>
          </p:nvSpPr>
          <p:spPr bwMode="auto">
            <a:xfrm>
              <a:off x="2644375" y="4024975"/>
              <a:ext cx="33700" cy="37450"/>
            </a:xfrm>
            <a:custGeom>
              <a:avLst/>
              <a:gdLst/>
              <a:ahLst/>
              <a:cxnLst/>
              <a:rect l="l" t="t" r="r" b="b"/>
              <a:pathLst>
                <a:path w="1348" h="1498" fill="norm" stroke="1" extrusionOk="0">
                  <a:moveTo>
                    <a:pt x="0" y="1"/>
                  </a:moveTo>
                  <a:lnTo>
                    <a:pt x="0" y="150"/>
                  </a:lnTo>
                  <a:lnTo>
                    <a:pt x="150" y="599"/>
                  </a:lnTo>
                  <a:lnTo>
                    <a:pt x="449" y="899"/>
                  </a:lnTo>
                  <a:lnTo>
                    <a:pt x="1198" y="1498"/>
                  </a:lnTo>
                  <a:lnTo>
                    <a:pt x="1347" y="1348"/>
                  </a:lnTo>
                  <a:lnTo>
                    <a:pt x="749" y="599"/>
                  </a:lnTo>
                  <a:lnTo>
                    <a:pt x="449" y="300"/>
                  </a:lnTo>
                  <a:lnTo>
                    <a:pt x="1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645" name="Google Shape;645;p59"/>
            <p:cNvSpPr/>
            <p:nvPr/>
          </p:nvSpPr>
          <p:spPr bwMode="auto">
            <a:xfrm>
              <a:off x="2599475" y="4069875"/>
              <a:ext cx="33700" cy="33700"/>
            </a:xfrm>
            <a:custGeom>
              <a:avLst/>
              <a:gdLst/>
              <a:ahLst/>
              <a:cxnLst/>
              <a:rect l="l" t="t" r="r" b="b"/>
              <a:pathLst>
                <a:path w="1348" h="1348" fill="norm" stroke="1" extrusionOk="0">
                  <a:moveTo>
                    <a:pt x="0" y="1"/>
                  </a:moveTo>
                  <a:lnTo>
                    <a:pt x="0" y="151"/>
                  </a:lnTo>
                  <a:lnTo>
                    <a:pt x="599" y="749"/>
                  </a:lnTo>
                  <a:lnTo>
                    <a:pt x="1197" y="1348"/>
                  </a:lnTo>
                  <a:lnTo>
                    <a:pt x="1347" y="1198"/>
                  </a:lnTo>
                  <a:lnTo>
                    <a:pt x="748" y="600"/>
                  </a:lnTo>
                  <a:lnTo>
                    <a:pt x="1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646" name="Google Shape;646;p59"/>
            <p:cNvSpPr/>
            <p:nvPr/>
          </p:nvSpPr>
          <p:spPr bwMode="auto">
            <a:xfrm>
              <a:off x="3546175" y="2558125"/>
              <a:ext cx="291899" cy="18750"/>
            </a:xfrm>
            <a:custGeom>
              <a:avLst/>
              <a:gdLst/>
              <a:ahLst/>
              <a:cxnLst/>
              <a:rect l="l" t="t" r="r" b="b"/>
              <a:pathLst>
                <a:path w="11676" h="750" fill="norm" stroke="1" extrusionOk="0">
                  <a:moveTo>
                    <a:pt x="4641" y="1"/>
                  </a:moveTo>
                  <a:lnTo>
                    <a:pt x="150" y="150"/>
                  </a:lnTo>
                  <a:lnTo>
                    <a:pt x="1" y="300"/>
                  </a:lnTo>
                  <a:lnTo>
                    <a:pt x="1" y="450"/>
                  </a:lnTo>
                  <a:lnTo>
                    <a:pt x="150" y="450"/>
                  </a:lnTo>
                  <a:lnTo>
                    <a:pt x="4641" y="749"/>
                  </a:lnTo>
                  <a:lnTo>
                    <a:pt x="9131" y="749"/>
                  </a:lnTo>
                  <a:lnTo>
                    <a:pt x="9730" y="599"/>
                  </a:lnTo>
                  <a:lnTo>
                    <a:pt x="11526" y="599"/>
                  </a:lnTo>
                  <a:lnTo>
                    <a:pt x="11676" y="450"/>
                  </a:lnTo>
                  <a:lnTo>
                    <a:pt x="11676" y="300"/>
                  </a:lnTo>
                  <a:lnTo>
                    <a:pt x="11526" y="150"/>
                  </a:lnTo>
                  <a:lnTo>
                    <a:pt x="9580" y="150"/>
                  </a:lnTo>
                  <a:lnTo>
                    <a:pt x="91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647" name="Google Shape;647;p59"/>
            <p:cNvSpPr/>
            <p:nvPr/>
          </p:nvSpPr>
          <p:spPr bwMode="auto">
            <a:xfrm>
              <a:off x="3534950" y="2397225"/>
              <a:ext cx="280675" cy="18725"/>
            </a:xfrm>
            <a:custGeom>
              <a:avLst/>
              <a:gdLst/>
              <a:ahLst/>
              <a:cxnLst/>
              <a:rect l="l" t="t" r="r" b="b"/>
              <a:pathLst>
                <a:path w="11227" h="749" fill="norm" stroke="1" extrusionOk="0">
                  <a:moveTo>
                    <a:pt x="2396" y="1"/>
                  </a:moveTo>
                  <a:lnTo>
                    <a:pt x="150" y="300"/>
                  </a:lnTo>
                  <a:lnTo>
                    <a:pt x="1" y="300"/>
                  </a:lnTo>
                  <a:lnTo>
                    <a:pt x="150" y="450"/>
                  </a:lnTo>
                  <a:lnTo>
                    <a:pt x="2845" y="749"/>
                  </a:lnTo>
                  <a:lnTo>
                    <a:pt x="6586" y="749"/>
                  </a:lnTo>
                  <a:lnTo>
                    <a:pt x="7634" y="599"/>
                  </a:lnTo>
                  <a:lnTo>
                    <a:pt x="11077" y="599"/>
                  </a:lnTo>
                  <a:lnTo>
                    <a:pt x="11227" y="450"/>
                  </a:lnTo>
                  <a:lnTo>
                    <a:pt x="11227" y="300"/>
                  </a:lnTo>
                  <a:lnTo>
                    <a:pt x="11077" y="150"/>
                  </a:lnTo>
                  <a:lnTo>
                    <a:pt x="6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648" name="Google Shape;648;p59"/>
            <p:cNvSpPr/>
            <p:nvPr/>
          </p:nvSpPr>
          <p:spPr bwMode="auto">
            <a:xfrm>
              <a:off x="3546175" y="2311150"/>
              <a:ext cx="273200" cy="26225"/>
            </a:xfrm>
            <a:custGeom>
              <a:avLst/>
              <a:gdLst/>
              <a:ahLst/>
              <a:cxnLst/>
              <a:rect l="l" t="t" r="r" b="b"/>
              <a:pathLst>
                <a:path w="10928" h="1049" fill="norm" stroke="1" extrusionOk="0">
                  <a:moveTo>
                    <a:pt x="4192" y="1"/>
                  </a:moveTo>
                  <a:lnTo>
                    <a:pt x="1797" y="151"/>
                  </a:lnTo>
                  <a:lnTo>
                    <a:pt x="899" y="300"/>
                  </a:lnTo>
                  <a:lnTo>
                    <a:pt x="150" y="450"/>
                  </a:lnTo>
                  <a:lnTo>
                    <a:pt x="1" y="600"/>
                  </a:lnTo>
                  <a:lnTo>
                    <a:pt x="150" y="600"/>
                  </a:lnTo>
                  <a:lnTo>
                    <a:pt x="450" y="749"/>
                  </a:lnTo>
                  <a:lnTo>
                    <a:pt x="1647" y="899"/>
                  </a:lnTo>
                  <a:lnTo>
                    <a:pt x="2845" y="899"/>
                  </a:lnTo>
                  <a:lnTo>
                    <a:pt x="4940" y="1049"/>
                  </a:lnTo>
                  <a:lnTo>
                    <a:pt x="7036" y="1049"/>
                  </a:lnTo>
                  <a:lnTo>
                    <a:pt x="8981" y="899"/>
                  </a:lnTo>
                  <a:lnTo>
                    <a:pt x="10927" y="600"/>
                  </a:lnTo>
                  <a:lnTo>
                    <a:pt x="10927" y="450"/>
                  </a:lnTo>
                  <a:lnTo>
                    <a:pt x="8682" y="151"/>
                  </a:lnTo>
                  <a:lnTo>
                    <a:pt x="643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649" name="Google Shape;649;p59"/>
            <p:cNvSpPr/>
            <p:nvPr/>
          </p:nvSpPr>
          <p:spPr bwMode="auto">
            <a:xfrm>
              <a:off x="3549925" y="2232575"/>
              <a:ext cx="261950" cy="22475"/>
            </a:xfrm>
            <a:custGeom>
              <a:avLst/>
              <a:gdLst/>
              <a:ahLst/>
              <a:cxnLst/>
              <a:rect l="l" t="t" r="r" b="b"/>
              <a:pathLst>
                <a:path w="10478" h="899" fill="norm" stroke="1" extrusionOk="0">
                  <a:moveTo>
                    <a:pt x="5688" y="1"/>
                  </a:moveTo>
                  <a:lnTo>
                    <a:pt x="2994" y="150"/>
                  </a:lnTo>
                  <a:lnTo>
                    <a:pt x="150" y="300"/>
                  </a:lnTo>
                  <a:lnTo>
                    <a:pt x="0" y="450"/>
                  </a:lnTo>
                  <a:lnTo>
                    <a:pt x="150" y="599"/>
                  </a:lnTo>
                  <a:lnTo>
                    <a:pt x="2994" y="899"/>
                  </a:lnTo>
                  <a:lnTo>
                    <a:pt x="8083" y="899"/>
                  </a:lnTo>
                  <a:lnTo>
                    <a:pt x="9280" y="749"/>
                  </a:lnTo>
                  <a:lnTo>
                    <a:pt x="10478" y="599"/>
                  </a:lnTo>
                  <a:lnTo>
                    <a:pt x="10478" y="450"/>
                  </a:lnTo>
                  <a:lnTo>
                    <a:pt x="9280" y="150"/>
                  </a:lnTo>
                  <a:lnTo>
                    <a:pt x="80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650" name="Google Shape;650;p59"/>
            <p:cNvSpPr/>
            <p:nvPr/>
          </p:nvSpPr>
          <p:spPr bwMode="auto">
            <a:xfrm>
              <a:off x="3564900" y="2150250"/>
              <a:ext cx="246975" cy="26225"/>
            </a:xfrm>
            <a:custGeom>
              <a:avLst/>
              <a:gdLst/>
              <a:ahLst/>
              <a:cxnLst/>
              <a:rect l="l" t="t" r="r" b="b"/>
              <a:pathLst>
                <a:path w="9879" h="1049" fill="norm" stroke="1" extrusionOk="0">
                  <a:moveTo>
                    <a:pt x="4939" y="1"/>
                  </a:moveTo>
                  <a:lnTo>
                    <a:pt x="2545" y="150"/>
                  </a:lnTo>
                  <a:lnTo>
                    <a:pt x="150" y="300"/>
                  </a:lnTo>
                  <a:lnTo>
                    <a:pt x="0" y="450"/>
                  </a:lnTo>
                  <a:lnTo>
                    <a:pt x="150" y="599"/>
                  </a:lnTo>
                  <a:lnTo>
                    <a:pt x="2545" y="899"/>
                  </a:lnTo>
                  <a:lnTo>
                    <a:pt x="4939" y="1049"/>
                  </a:lnTo>
                  <a:lnTo>
                    <a:pt x="7484" y="1049"/>
                  </a:lnTo>
                  <a:lnTo>
                    <a:pt x="8532" y="899"/>
                  </a:lnTo>
                  <a:lnTo>
                    <a:pt x="9729" y="749"/>
                  </a:lnTo>
                  <a:lnTo>
                    <a:pt x="9879" y="599"/>
                  </a:lnTo>
                  <a:lnTo>
                    <a:pt x="9729" y="450"/>
                  </a:lnTo>
                  <a:lnTo>
                    <a:pt x="8532" y="150"/>
                  </a:lnTo>
                  <a:lnTo>
                    <a:pt x="748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651" name="Google Shape;651;p59"/>
            <p:cNvSpPr/>
            <p:nvPr/>
          </p:nvSpPr>
          <p:spPr bwMode="auto">
            <a:xfrm>
              <a:off x="3576125" y="2071675"/>
              <a:ext cx="243250" cy="22475"/>
            </a:xfrm>
            <a:custGeom>
              <a:avLst/>
              <a:gdLst/>
              <a:ahLst/>
              <a:cxnLst/>
              <a:rect l="l" t="t" r="r" b="b"/>
              <a:pathLst>
                <a:path w="9730" h="899" fill="norm" stroke="1" extrusionOk="0">
                  <a:moveTo>
                    <a:pt x="5239" y="1"/>
                  </a:moveTo>
                  <a:lnTo>
                    <a:pt x="2694" y="150"/>
                  </a:lnTo>
                  <a:lnTo>
                    <a:pt x="150" y="300"/>
                  </a:lnTo>
                  <a:lnTo>
                    <a:pt x="0" y="300"/>
                  </a:lnTo>
                  <a:lnTo>
                    <a:pt x="0" y="450"/>
                  </a:lnTo>
                  <a:lnTo>
                    <a:pt x="0" y="599"/>
                  </a:lnTo>
                  <a:lnTo>
                    <a:pt x="150" y="599"/>
                  </a:lnTo>
                  <a:lnTo>
                    <a:pt x="2694" y="749"/>
                  </a:lnTo>
                  <a:lnTo>
                    <a:pt x="5239" y="899"/>
                  </a:lnTo>
                  <a:lnTo>
                    <a:pt x="8532" y="899"/>
                  </a:lnTo>
                  <a:lnTo>
                    <a:pt x="9580" y="599"/>
                  </a:lnTo>
                  <a:lnTo>
                    <a:pt x="9729" y="450"/>
                  </a:lnTo>
                  <a:lnTo>
                    <a:pt x="9580" y="300"/>
                  </a:lnTo>
                  <a:lnTo>
                    <a:pt x="8532" y="150"/>
                  </a:lnTo>
                  <a:lnTo>
                    <a:pt x="73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652" name="Google Shape;652;p59"/>
            <p:cNvSpPr/>
            <p:nvPr/>
          </p:nvSpPr>
          <p:spPr bwMode="auto">
            <a:xfrm>
              <a:off x="3587350" y="1993100"/>
              <a:ext cx="235750" cy="22475"/>
            </a:xfrm>
            <a:custGeom>
              <a:avLst/>
              <a:gdLst/>
              <a:ahLst/>
              <a:cxnLst/>
              <a:rect l="l" t="t" r="r" b="b"/>
              <a:pathLst>
                <a:path w="9430" h="899" fill="norm" stroke="1" extrusionOk="0">
                  <a:moveTo>
                    <a:pt x="2395" y="0"/>
                  </a:moveTo>
                  <a:lnTo>
                    <a:pt x="150" y="300"/>
                  </a:lnTo>
                  <a:lnTo>
                    <a:pt x="0" y="449"/>
                  </a:lnTo>
                  <a:lnTo>
                    <a:pt x="150" y="599"/>
                  </a:lnTo>
                  <a:lnTo>
                    <a:pt x="2395" y="749"/>
                  </a:lnTo>
                  <a:lnTo>
                    <a:pt x="4640" y="898"/>
                  </a:lnTo>
                  <a:lnTo>
                    <a:pt x="9131" y="599"/>
                  </a:lnTo>
                  <a:lnTo>
                    <a:pt x="9280" y="599"/>
                  </a:lnTo>
                  <a:lnTo>
                    <a:pt x="9430" y="449"/>
                  </a:lnTo>
                  <a:lnTo>
                    <a:pt x="9280" y="150"/>
                  </a:lnTo>
                  <a:lnTo>
                    <a:pt x="9131" y="150"/>
                  </a:lnTo>
                  <a:lnTo>
                    <a:pt x="464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653" name="Google Shape;653;p59"/>
            <p:cNvSpPr/>
            <p:nvPr/>
          </p:nvSpPr>
          <p:spPr bwMode="auto">
            <a:xfrm>
              <a:off x="3594825" y="1907025"/>
              <a:ext cx="235775" cy="22475"/>
            </a:xfrm>
            <a:custGeom>
              <a:avLst/>
              <a:gdLst/>
              <a:ahLst/>
              <a:cxnLst/>
              <a:rect l="l" t="t" r="r" b="b"/>
              <a:pathLst>
                <a:path w="9431" h="899" fill="norm" stroke="1" extrusionOk="0">
                  <a:moveTo>
                    <a:pt x="1198" y="1"/>
                  </a:moveTo>
                  <a:lnTo>
                    <a:pt x="150" y="300"/>
                  </a:lnTo>
                  <a:lnTo>
                    <a:pt x="1" y="300"/>
                  </a:lnTo>
                  <a:lnTo>
                    <a:pt x="1" y="450"/>
                  </a:lnTo>
                  <a:lnTo>
                    <a:pt x="1" y="599"/>
                  </a:lnTo>
                  <a:lnTo>
                    <a:pt x="150" y="599"/>
                  </a:lnTo>
                  <a:lnTo>
                    <a:pt x="1198" y="899"/>
                  </a:lnTo>
                  <a:lnTo>
                    <a:pt x="6736" y="899"/>
                  </a:lnTo>
                  <a:lnTo>
                    <a:pt x="9281" y="749"/>
                  </a:lnTo>
                  <a:lnTo>
                    <a:pt x="9430" y="749"/>
                  </a:lnTo>
                  <a:lnTo>
                    <a:pt x="9430" y="599"/>
                  </a:lnTo>
                  <a:lnTo>
                    <a:pt x="9430" y="450"/>
                  </a:lnTo>
                  <a:lnTo>
                    <a:pt x="9281" y="450"/>
                  </a:lnTo>
                  <a:lnTo>
                    <a:pt x="6736" y="150"/>
                  </a:lnTo>
                  <a:lnTo>
                    <a:pt x="4341" y="150"/>
                  </a:lnTo>
                  <a:lnTo>
                    <a:pt x="22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654" name="Google Shape;654;p59"/>
            <p:cNvSpPr/>
            <p:nvPr/>
          </p:nvSpPr>
          <p:spPr bwMode="auto">
            <a:xfrm>
              <a:off x="3609800" y="1828449"/>
              <a:ext cx="205825" cy="22475"/>
            </a:xfrm>
            <a:custGeom>
              <a:avLst/>
              <a:gdLst/>
              <a:ahLst/>
              <a:cxnLst/>
              <a:rect l="l" t="t" r="r" b="b"/>
              <a:pathLst>
                <a:path w="8233" h="899" fill="norm" stroke="1" extrusionOk="0">
                  <a:moveTo>
                    <a:pt x="4042" y="0"/>
                  </a:moveTo>
                  <a:lnTo>
                    <a:pt x="2096" y="150"/>
                  </a:lnTo>
                  <a:lnTo>
                    <a:pt x="150" y="300"/>
                  </a:lnTo>
                  <a:lnTo>
                    <a:pt x="0" y="449"/>
                  </a:lnTo>
                  <a:lnTo>
                    <a:pt x="150" y="599"/>
                  </a:lnTo>
                  <a:lnTo>
                    <a:pt x="4042" y="898"/>
                  </a:lnTo>
                  <a:lnTo>
                    <a:pt x="5987" y="898"/>
                  </a:lnTo>
                  <a:lnTo>
                    <a:pt x="7933" y="749"/>
                  </a:lnTo>
                  <a:lnTo>
                    <a:pt x="8233" y="749"/>
                  </a:lnTo>
                  <a:lnTo>
                    <a:pt x="8233" y="449"/>
                  </a:lnTo>
                  <a:lnTo>
                    <a:pt x="8233" y="300"/>
                  </a:lnTo>
                  <a:lnTo>
                    <a:pt x="7933" y="300"/>
                  </a:lnTo>
                  <a:lnTo>
                    <a:pt x="598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655" name="Google Shape;655;p59"/>
            <p:cNvSpPr/>
            <p:nvPr/>
          </p:nvSpPr>
          <p:spPr bwMode="auto">
            <a:xfrm>
              <a:off x="3624750" y="1746125"/>
              <a:ext cx="243275" cy="26225"/>
            </a:xfrm>
            <a:custGeom>
              <a:avLst/>
              <a:gdLst/>
              <a:ahLst/>
              <a:cxnLst/>
              <a:rect l="l" t="t" r="r" b="b"/>
              <a:pathLst>
                <a:path w="9731" h="1049" fill="norm" stroke="1" extrusionOk="0">
                  <a:moveTo>
                    <a:pt x="4791" y="0"/>
                  </a:moveTo>
                  <a:lnTo>
                    <a:pt x="2396" y="150"/>
                  </a:lnTo>
                  <a:lnTo>
                    <a:pt x="151" y="450"/>
                  </a:lnTo>
                  <a:lnTo>
                    <a:pt x="1" y="599"/>
                  </a:lnTo>
                  <a:lnTo>
                    <a:pt x="151" y="749"/>
                  </a:lnTo>
                  <a:lnTo>
                    <a:pt x="2096" y="899"/>
                  </a:lnTo>
                  <a:lnTo>
                    <a:pt x="4042" y="1048"/>
                  </a:lnTo>
                  <a:lnTo>
                    <a:pt x="7784" y="1048"/>
                  </a:lnTo>
                  <a:lnTo>
                    <a:pt x="9580" y="749"/>
                  </a:lnTo>
                  <a:lnTo>
                    <a:pt x="9730" y="749"/>
                  </a:lnTo>
                  <a:lnTo>
                    <a:pt x="9730" y="450"/>
                  </a:lnTo>
                  <a:lnTo>
                    <a:pt x="9580" y="300"/>
                  </a:lnTo>
                  <a:lnTo>
                    <a:pt x="718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656" name="Google Shape;656;p59"/>
            <p:cNvSpPr/>
            <p:nvPr/>
          </p:nvSpPr>
          <p:spPr bwMode="auto">
            <a:xfrm>
              <a:off x="3632250" y="1667550"/>
              <a:ext cx="198350" cy="22475"/>
            </a:xfrm>
            <a:custGeom>
              <a:avLst/>
              <a:gdLst/>
              <a:ahLst/>
              <a:cxnLst/>
              <a:rect l="l" t="t" r="r" b="b"/>
              <a:pathLst>
                <a:path w="7934" h="899" fill="norm" stroke="1" extrusionOk="0">
                  <a:moveTo>
                    <a:pt x="1946" y="0"/>
                  </a:moveTo>
                  <a:lnTo>
                    <a:pt x="150" y="300"/>
                  </a:lnTo>
                  <a:lnTo>
                    <a:pt x="0" y="449"/>
                  </a:lnTo>
                  <a:lnTo>
                    <a:pt x="150" y="599"/>
                  </a:lnTo>
                  <a:lnTo>
                    <a:pt x="1946" y="898"/>
                  </a:lnTo>
                  <a:lnTo>
                    <a:pt x="5838" y="898"/>
                  </a:lnTo>
                  <a:lnTo>
                    <a:pt x="7634" y="749"/>
                  </a:lnTo>
                  <a:lnTo>
                    <a:pt x="7784" y="599"/>
                  </a:lnTo>
                  <a:lnTo>
                    <a:pt x="7933" y="449"/>
                  </a:lnTo>
                  <a:lnTo>
                    <a:pt x="7784" y="300"/>
                  </a:lnTo>
                  <a:lnTo>
                    <a:pt x="7634" y="300"/>
                  </a:lnTo>
                  <a:lnTo>
                    <a:pt x="5838" y="150"/>
                  </a:lnTo>
                  <a:lnTo>
                    <a:pt x="38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657" name="Google Shape;657;p59"/>
            <p:cNvSpPr/>
            <p:nvPr/>
          </p:nvSpPr>
          <p:spPr bwMode="auto">
            <a:xfrm>
              <a:off x="3654700" y="1506650"/>
              <a:ext cx="164675" cy="26200"/>
            </a:xfrm>
            <a:custGeom>
              <a:avLst/>
              <a:gdLst/>
              <a:ahLst/>
              <a:cxnLst/>
              <a:rect l="l" t="t" r="r" b="b"/>
              <a:pathLst>
                <a:path w="6587" h="1048" fill="norm" stroke="1" extrusionOk="0">
                  <a:moveTo>
                    <a:pt x="2994" y="0"/>
                  </a:moveTo>
                  <a:lnTo>
                    <a:pt x="1497" y="150"/>
                  </a:lnTo>
                  <a:lnTo>
                    <a:pt x="150" y="449"/>
                  </a:lnTo>
                  <a:lnTo>
                    <a:pt x="0" y="449"/>
                  </a:lnTo>
                  <a:lnTo>
                    <a:pt x="0" y="599"/>
                  </a:lnTo>
                  <a:lnTo>
                    <a:pt x="150" y="748"/>
                  </a:lnTo>
                  <a:lnTo>
                    <a:pt x="1647" y="898"/>
                  </a:lnTo>
                  <a:lnTo>
                    <a:pt x="3293" y="1048"/>
                  </a:lnTo>
                  <a:lnTo>
                    <a:pt x="4790" y="898"/>
                  </a:lnTo>
                  <a:lnTo>
                    <a:pt x="6437" y="748"/>
                  </a:lnTo>
                  <a:lnTo>
                    <a:pt x="6586" y="599"/>
                  </a:lnTo>
                  <a:lnTo>
                    <a:pt x="6586" y="449"/>
                  </a:lnTo>
                  <a:lnTo>
                    <a:pt x="6586" y="299"/>
                  </a:lnTo>
                  <a:lnTo>
                    <a:pt x="6437" y="299"/>
                  </a:lnTo>
                  <a:lnTo>
                    <a:pt x="5838" y="150"/>
                  </a:lnTo>
                  <a:lnTo>
                    <a:pt x="43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658" name="Google Shape;658;p59"/>
            <p:cNvSpPr/>
            <p:nvPr/>
          </p:nvSpPr>
          <p:spPr bwMode="auto">
            <a:xfrm>
              <a:off x="3643475" y="1588950"/>
              <a:ext cx="172150" cy="22500"/>
            </a:xfrm>
            <a:custGeom>
              <a:avLst/>
              <a:gdLst/>
              <a:ahLst/>
              <a:cxnLst/>
              <a:rect l="l" t="t" r="r" b="b"/>
              <a:pathLst>
                <a:path w="6886" h="900" fill="norm" stroke="1" extrusionOk="0">
                  <a:moveTo>
                    <a:pt x="1796" y="1"/>
                  </a:moveTo>
                  <a:lnTo>
                    <a:pt x="150" y="300"/>
                  </a:lnTo>
                  <a:lnTo>
                    <a:pt x="0" y="300"/>
                  </a:lnTo>
                  <a:lnTo>
                    <a:pt x="0" y="450"/>
                  </a:lnTo>
                  <a:lnTo>
                    <a:pt x="150" y="600"/>
                  </a:lnTo>
                  <a:lnTo>
                    <a:pt x="1796" y="749"/>
                  </a:lnTo>
                  <a:lnTo>
                    <a:pt x="3443" y="899"/>
                  </a:lnTo>
                  <a:lnTo>
                    <a:pt x="5089" y="899"/>
                  </a:lnTo>
                  <a:lnTo>
                    <a:pt x="6736" y="600"/>
                  </a:lnTo>
                  <a:lnTo>
                    <a:pt x="6886" y="600"/>
                  </a:lnTo>
                  <a:lnTo>
                    <a:pt x="6886" y="450"/>
                  </a:lnTo>
                  <a:lnTo>
                    <a:pt x="6886" y="300"/>
                  </a:lnTo>
                  <a:lnTo>
                    <a:pt x="6736" y="151"/>
                  </a:lnTo>
                  <a:lnTo>
                    <a:pt x="50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659" name="Google Shape;659;p59"/>
            <p:cNvSpPr/>
            <p:nvPr/>
          </p:nvSpPr>
          <p:spPr bwMode="auto">
            <a:xfrm>
              <a:off x="3665925" y="1424325"/>
              <a:ext cx="149700" cy="26200"/>
            </a:xfrm>
            <a:custGeom>
              <a:avLst/>
              <a:gdLst/>
              <a:ahLst/>
              <a:cxnLst/>
              <a:rect l="l" t="t" r="r" b="b"/>
              <a:pathLst>
                <a:path w="5988" h="1048" fill="norm" stroke="1" extrusionOk="0">
                  <a:moveTo>
                    <a:pt x="2844" y="0"/>
                  </a:moveTo>
                  <a:lnTo>
                    <a:pt x="1497" y="150"/>
                  </a:lnTo>
                  <a:lnTo>
                    <a:pt x="0" y="299"/>
                  </a:lnTo>
                  <a:lnTo>
                    <a:pt x="0" y="599"/>
                  </a:lnTo>
                  <a:lnTo>
                    <a:pt x="0" y="749"/>
                  </a:lnTo>
                  <a:lnTo>
                    <a:pt x="1497" y="898"/>
                  </a:lnTo>
                  <a:lnTo>
                    <a:pt x="2844" y="1048"/>
                  </a:lnTo>
                  <a:lnTo>
                    <a:pt x="4341" y="1048"/>
                  </a:lnTo>
                  <a:lnTo>
                    <a:pt x="5688" y="749"/>
                  </a:lnTo>
                  <a:lnTo>
                    <a:pt x="5838" y="599"/>
                  </a:lnTo>
                  <a:lnTo>
                    <a:pt x="5988" y="599"/>
                  </a:lnTo>
                  <a:lnTo>
                    <a:pt x="5838" y="449"/>
                  </a:lnTo>
                  <a:lnTo>
                    <a:pt x="5688" y="299"/>
                  </a:lnTo>
                  <a:lnTo>
                    <a:pt x="43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660" name="Google Shape;660;p59"/>
            <p:cNvSpPr/>
            <p:nvPr/>
          </p:nvSpPr>
          <p:spPr bwMode="auto">
            <a:xfrm>
              <a:off x="3677149" y="1345725"/>
              <a:ext cx="134725" cy="26225"/>
            </a:xfrm>
            <a:custGeom>
              <a:avLst/>
              <a:gdLst/>
              <a:ahLst/>
              <a:cxnLst/>
              <a:rect l="l" t="t" r="r" b="b"/>
              <a:pathLst>
                <a:path w="5389" h="1049" fill="norm" stroke="1" extrusionOk="0">
                  <a:moveTo>
                    <a:pt x="1497" y="1"/>
                  </a:moveTo>
                  <a:lnTo>
                    <a:pt x="150" y="300"/>
                  </a:lnTo>
                  <a:lnTo>
                    <a:pt x="150" y="450"/>
                  </a:lnTo>
                  <a:lnTo>
                    <a:pt x="0" y="450"/>
                  </a:lnTo>
                  <a:lnTo>
                    <a:pt x="150" y="600"/>
                  </a:lnTo>
                  <a:lnTo>
                    <a:pt x="150" y="749"/>
                  </a:lnTo>
                  <a:lnTo>
                    <a:pt x="1497" y="899"/>
                  </a:lnTo>
                  <a:lnTo>
                    <a:pt x="2695" y="1049"/>
                  </a:lnTo>
                  <a:lnTo>
                    <a:pt x="4042" y="899"/>
                  </a:lnTo>
                  <a:lnTo>
                    <a:pt x="5239" y="749"/>
                  </a:lnTo>
                  <a:lnTo>
                    <a:pt x="5389" y="600"/>
                  </a:lnTo>
                  <a:lnTo>
                    <a:pt x="5389" y="450"/>
                  </a:lnTo>
                  <a:lnTo>
                    <a:pt x="5389" y="300"/>
                  </a:lnTo>
                  <a:lnTo>
                    <a:pt x="5239" y="151"/>
                  </a:lnTo>
                  <a:lnTo>
                    <a:pt x="404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661" name="Google Shape;661;p59"/>
            <p:cNvSpPr/>
            <p:nvPr/>
          </p:nvSpPr>
          <p:spPr bwMode="auto">
            <a:xfrm>
              <a:off x="3688375" y="1267150"/>
              <a:ext cx="142225" cy="18725"/>
            </a:xfrm>
            <a:custGeom>
              <a:avLst/>
              <a:gdLst/>
              <a:ahLst/>
              <a:cxnLst/>
              <a:rect l="l" t="t" r="r" b="b"/>
              <a:pathLst>
                <a:path w="5689" h="749" fill="norm" stroke="1" extrusionOk="0">
                  <a:moveTo>
                    <a:pt x="1497" y="1"/>
                  </a:moveTo>
                  <a:lnTo>
                    <a:pt x="150" y="300"/>
                  </a:lnTo>
                  <a:lnTo>
                    <a:pt x="0" y="450"/>
                  </a:lnTo>
                  <a:lnTo>
                    <a:pt x="150" y="599"/>
                  </a:lnTo>
                  <a:lnTo>
                    <a:pt x="1497" y="749"/>
                  </a:lnTo>
                  <a:lnTo>
                    <a:pt x="4940" y="749"/>
                  </a:lnTo>
                  <a:lnTo>
                    <a:pt x="5539" y="450"/>
                  </a:lnTo>
                  <a:lnTo>
                    <a:pt x="5688" y="300"/>
                  </a:lnTo>
                  <a:lnTo>
                    <a:pt x="5539" y="150"/>
                  </a:lnTo>
                  <a:lnTo>
                    <a:pt x="494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662" name="Google Shape;662;p59"/>
            <p:cNvSpPr/>
            <p:nvPr/>
          </p:nvSpPr>
          <p:spPr bwMode="auto">
            <a:xfrm>
              <a:off x="3699600" y="1184825"/>
              <a:ext cx="134725" cy="22475"/>
            </a:xfrm>
            <a:custGeom>
              <a:avLst/>
              <a:gdLst/>
              <a:ahLst/>
              <a:cxnLst/>
              <a:rect l="l" t="t" r="r" b="b"/>
              <a:pathLst>
                <a:path w="5389" h="899" fill="norm" stroke="1" extrusionOk="0">
                  <a:moveTo>
                    <a:pt x="2844" y="1"/>
                  </a:moveTo>
                  <a:lnTo>
                    <a:pt x="1497" y="150"/>
                  </a:lnTo>
                  <a:lnTo>
                    <a:pt x="150" y="300"/>
                  </a:lnTo>
                  <a:lnTo>
                    <a:pt x="0" y="300"/>
                  </a:lnTo>
                  <a:lnTo>
                    <a:pt x="0" y="450"/>
                  </a:lnTo>
                  <a:lnTo>
                    <a:pt x="0" y="599"/>
                  </a:lnTo>
                  <a:lnTo>
                    <a:pt x="150" y="749"/>
                  </a:lnTo>
                  <a:lnTo>
                    <a:pt x="1497" y="899"/>
                  </a:lnTo>
                  <a:lnTo>
                    <a:pt x="4042" y="899"/>
                  </a:lnTo>
                  <a:lnTo>
                    <a:pt x="4790" y="749"/>
                  </a:lnTo>
                  <a:lnTo>
                    <a:pt x="5239" y="599"/>
                  </a:lnTo>
                  <a:lnTo>
                    <a:pt x="5389" y="450"/>
                  </a:lnTo>
                  <a:lnTo>
                    <a:pt x="5239" y="300"/>
                  </a:lnTo>
                  <a:lnTo>
                    <a:pt x="4790" y="150"/>
                  </a:lnTo>
                  <a:lnTo>
                    <a:pt x="404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663" name="Google Shape;663;p59"/>
            <p:cNvSpPr/>
            <p:nvPr/>
          </p:nvSpPr>
          <p:spPr bwMode="auto">
            <a:xfrm>
              <a:off x="3703350" y="1098775"/>
              <a:ext cx="134725" cy="29950"/>
            </a:xfrm>
            <a:custGeom>
              <a:avLst/>
              <a:gdLst/>
              <a:ahLst/>
              <a:cxnLst/>
              <a:rect l="l" t="t" r="r" b="b"/>
              <a:pathLst>
                <a:path w="5389" h="1198" fill="norm" stroke="1" extrusionOk="0">
                  <a:moveTo>
                    <a:pt x="2694" y="0"/>
                  </a:moveTo>
                  <a:lnTo>
                    <a:pt x="1347" y="150"/>
                  </a:lnTo>
                  <a:lnTo>
                    <a:pt x="150" y="449"/>
                  </a:lnTo>
                  <a:lnTo>
                    <a:pt x="0" y="449"/>
                  </a:lnTo>
                  <a:lnTo>
                    <a:pt x="0" y="599"/>
                  </a:lnTo>
                  <a:lnTo>
                    <a:pt x="0" y="748"/>
                  </a:lnTo>
                  <a:lnTo>
                    <a:pt x="150" y="898"/>
                  </a:lnTo>
                  <a:lnTo>
                    <a:pt x="1347" y="1048"/>
                  </a:lnTo>
                  <a:lnTo>
                    <a:pt x="2694" y="1198"/>
                  </a:lnTo>
                  <a:lnTo>
                    <a:pt x="4041" y="1198"/>
                  </a:lnTo>
                  <a:lnTo>
                    <a:pt x="4640" y="1048"/>
                  </a:lnTo>
                  <a:lnTo>
                    <a:pt x="5239" y="898"/>
                  </a:lnTo>
                  <a:lnTo>
                    <a:pt x="5389" y="748"/>
                  </a:lnTo>
                  <a:lnTo>
                    <a:pt x="5389" y="449"/>
                  </a:lnTo>
                  <a:lnTo>
                    <a:pt x="5239" y="449"/>
                  </a:lnTo>
                  <a:lnTo>
                    <a:pt x="4640" y="299"/>
                  </a:lnTo>
                  <a:lnTo>
                    <a:pt x="4041" y="150"/>
                  </a:lnTo>
                  <a:lnTo>
                    <a:pt x="26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664" name="Google Shape;664;p59"/>
            <p:cNvSpPr/>
            <p:nvPr/>
          </p:nvSpPr>
          <p:spPr bwMode="auto">
            <a:xfrm>
              <a:off x="3718300" y="1020175"/>
              <a:ext cx="134750" cy="26225"/>
            </a:xfrm>
            <a:custGeom>
              <a:avLst/>
              <a:gdLst/>
              <a:ahLst/>
              <a:cxnLst/>
              <a:rect l="l" t="t" r="r" b="b"/>
              <a:pathLst>
                <a:path w="5390" h="1049" fill="norm" stroke="1" extrusionOk="0">
                  <a:moveTo>
                    <a:pt x="2695" y="1"/>
                  </a:moveTo>
                  <a:lnTo>
                    <a:pt x="1348" y="151"/>
                  </a:lnTo>
                  <a:lnTo>
                    <a:pt x="151" y="300"/>
                  </a:lnTo>
                  <a:lnTo>
                    <a:pt x="1" y="600"/>
                  </a:lnTo>
                  <a:lnTo>
                    <a:pt x="151" y="749"/>
                  </a:lnTo>
                  <a:lnTo>
                    <a:pt x="1348" y="899"/>
                  </a:lnTo>
                  <a:lnTo>
                    <a:pt x="2695" y="1049"/>
                  </a:lnTo>
                  <a:lnTo>
                    <a:pt x="4042" y="1049"/>
                  </a:lnTo>
                  <a:lnTo>
                    <a:pt x="5240" y="749"/>
                  </a:lnTo>
                  <a:lnTo>
                    <a:pt x="5389" y="600"/>
                  </a:lnTo>
                  <a:lnTo>
                    <a:pt x="5240" y="300"/>
                  </a:lnTo>
                  <a:lnTo>
                    <a:pt x="404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665" name="Google Shape;665;p59"/>
            <p:cNvSpPr/>
            <p:nvPr/>
          </p:nvSpPr>
          <p:spPr bwMode="auto">
            <a:xfrm>
              <a:off x="3729525" y="941600"/>
              <a:ext cx="108550" cy="22475"/>
            </a:xfrm>
            <a:custGeom>
              <a:avLst/>
              <a:gdLst/>
              <a:ahLst/>
              <a:cxnLst/>
              <a:rect l="l" t="t" r="r" b="b"/>
              <a:pathLst>
                <a:path w="4342" h="899" fill="norm" stroke="1" extrusionOk="0">
                  <a:moveTo>
                    <a:pt x="2246" y="1"/>
                  </a:moveTo>
                  <a:lnTo>
                    <a:pt x="1198" y="150"/>
                  </a:lnTo>
                  <a:lnTo>
                    <a:pt x="151" y="300"/>
                  </a:lnTo>
                  <a:lnTo>
                    <a:pt x="1" y="450"/>
                  </a:lnTo>
                  <a:lnTo>
                    <a:pt x="151" y="599"/>
                  </a:lnTo>
                  <a:lnTo>
                    <a:pt x="1198" y="899"/>
                  </a:lnTo>
                  <a:lnTo>
                    <a:pt x="3743" y="899"/>
                  </a:lnTo>
                  <a:lnTo>
                    <a:pt x="4342" y="599"/>
                  </a:lnTo>
                  <a:lnTo>
                    <a:pt x="4342" y="450"/>
                  </a:lnTo>
                  <a:lnTo>
                    <a:pt x="4342" y="300"/>
                  </a:lnTo>
                  <a:lnTo>
                    <a:pt x="3743" y="150"/>
                  </a:lnTo>
                  <a:lnTo>
                    <a:pt x="32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666" name="Google Shape;666;p59"/>
            <p:cNvSpPr/>
            <p:nvPr/>
          </p:nvSpPr>
          <p:spPr bwMode="auto">
            <a:xfrm>
              <a:off x="3740750" y="863025"/>
              <a:ext cx="82350" cy="18725"/>
            </a:xfrm>
            <a:custGeom>
              <a:avLst/>
              <a:gdLst/>
              <a:ahLst/>
              <a:cxnLst/>
              <a:rect l="l" t="t" r="r" b="b"/>
              <a:pathLst>
                <a:path w="3294" h="749" fill="norm" stroke="1" extrusionOk="0">
                  <a:moveTo>
                    <a:pt x="1498" y="0"/>
                  </a:moveTo>
                  <a:lnTo>
                    <a:pt x="151" y="300"/>
                  </a:lnTo>
                  <a:lnTo>
                    <a:pt x="1" y="449"/>
                  </a:lnTo>
                  <a:lnTo>
                    <a:pt x="151" y="599"/>
                  </a:lnTo>
                  <a:lnTo>
                    <a:pt x="1647" y="749"/>
                  </a:lnTo>
                  <a:lnTo>
                    <a:pt x="2396" y="749"/>
                  </a:lnTo>
                  <a:lnTo>
                    <a:pt x="2995" y="599"/>
                  </a:lnTo>
                  <a:lnTo>
                    <a:pt x="3144" y="599"/>
                  </a:lnTo>
                  <a:lnTo>
                    <a:pt x="3294" y="449"/>
                  </a:lnTo>
                  <a:lnTo>
                    <a:pt x="3144" y="150"/>
                  </a:lnTo>
                  <a:lnTo>
                    <a:pt x="2995" y="150"/>
                  </a:lnTo>
                  <a:lnTo>
                    <a:pt x="239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667" name="Google Shape;667;p59"/>
            <p:cNvSpPr/>
            <p:nvPr/>
          </p:nvSpPr>
          <p:spPr bwMode="auto">
            <a:xfrm>
              <a:off x="3744500" y="780700"/>
              <a:ext cx="71125" cy="22475"/>
            </a:xfrm>
            <a:custGeom>
              <a:avLst/>
              <a:gdLst/>
              <a:ahLst/>
              <a:cxnLst/>
              <a:rect l="l" t="t" r="r" b="b"/>
              <a:pathLst>
                <a:path w="2845" h="899" fill="norm" stroke="1" extrusionOk="0">
                  <a:moveTo>
                    <a:pt x="1348" y="0"/>
                  </a:moveTo>
                  <a:lnTo>
                    <a:pt x="749" y="150"/>
                  </a:lnTo>
                  <a:lnTo>
                    <a:pt x="150" y="300"/>
                  </a:lnTo>
                  <a:lnTo>
                    <a:pt x="1" y="449"/>
                  </a:lnTo>
                  <a:lnTo>
                    <a:pt x="150" y="599"/>
                  </a:lnTo>
                  <a:lnTo>
                    <a:pt x="749" y="898"/>
                  </a:lnTo>
                  <a:lnTo>
                    <a:pt x="1946" y="898"/>
                  </a:lnTo>
                  <a:lnTo>
                    <a:pt x="2545" y="749"/>
                  </a:lnTo>
                  <a:lnTo>
                    <a:pt x="2695" y="599"/>
                  </a:lnTo>
                  <a:lnTo>
                    <a:pt x="2845" y="449"/>
                  </a:lnTo>
                  <a:lnTo>
                    <a:pt x="2695" y="300"/>
                  </a:lnTo>
                  <a:lnTo>
                    <a:pt x="2545" y="150"/>
                  </a:lnTo>
                  <a:lnTo>
                    <a:pt x="194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668" name="Google Shape;668;p59"/>
            <p:cNvSpPr/>
            <p:nvPr/>
          </p:nvSpPr>
          <p:spPr bwMode="auto">
            <a:xfrm>
              <a:off x="3759475" y="698375"/>
              <a:ext cx="67375" cy="26225"/>
            </a:xfrm>
            <a:custGeom>
              <a:avLst/>
              <a:gdLst/>
              <a:ahLst/>
              <a:cxnLst/>
              <a:rect l="l" t="t" r="r" b="b"/>
              <a:pathLst>
                <a:path w="2695" h="1049" fill="norm" stroke="1" extrusionOk="0">
                  <a:moveTo>
                    <a:pt x="1497" y="0"/>
                  </a:moveTo>
                  <a:lnTo>
                    <a:pt x="150" y="300"/>
                  </a:lnTo>
                  <a:lnTo>
                    <a:pt x="0" y="450"/>
                  </a:lnTo>
                  <a:lnTo>
                    <a:pt x="150" y="749"/>
                  </a:lnTo>
                  <a:lnTo>
                    <a:pt x="749" y="899"/>
                  </a:lnTo>
                  <a:lnTo>
                    <a:pt x="1497" y="1048"/>
                  </a:lnTo>
                  <a:lnTo>
                    <a:pt x="2096" y="899"/>
                  </a:lnTo>
                  <a:lnTo>
                    <a:pt x="2395" y="899"/>
                  </a:lnTo>
                  <a:lnTo>
                    <a:pt x="2695" y="749"/>
                  </a:lnTo>
                  <a:lnTo>
                    <a:pt x="2695" y="450"/>
                  </a:lnTo>
                  <a:lnTo>
                    <a:pt x="2695" y="300"/>
                  </a:lnTo>
                  <a:lnTo>
                    <a:pt x="2395" y="150"/>
                  </a:lnTo>
                  <a:lnTo>
                    <a:pt x="209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669" name="Google Shape;669;p59"/>
            <p:cNvSpPr/>
            <p:nvPr/>
          </p:nvSpPr>
          <p:spPr bwMode="auto">
            <a:xfrm>
              <a:off x="3766950" y="623525"/>
              <a:ext cx="59900" cy="15000"/>
            </a:xfrm>
            <a:custGeom>
              <a:avLst/>
              <a:gdLst/>
              <a:ahLst/>
              <a:cxnLst/>
              <a:rect l="l" t="t" r="r" b="b"/>
              <a:pathLst>
                <a:path w="2396" h="600" fill="norm" stroke="1" extrusionOk="0">
                  <a:moveTo>
                    <a:pt x="1048" y="1"/>
                  </a:moveTo>
                  <a:lnTo>
                    <a:pt x="1" y="151"/>
                  </a:lnTo>
                  <a:lnTo>
                    <a:pt x="1" y="300"/>
                  </a:lnTo>
                  <a:lnTo>
                    <a:pt x="1" y="450"/>
                  </a:lnTo>
                  <a:lnTo>
                    <a:pt x="1048" y="600"/>
                  </a:lnTo>
                  <a:lnTo>
                    <a:pt x="2246" y="450"/>
                  </a:lnTo>
                  <a:lnTo>
                    <a:pt x="2396" y="300"/>
                  </a:lnTo>
                  <a:lnTo>
                    <a:pt x="2246" y="151"/>
                  </a:lnTo>
                  <a:lnTo>
                    <a:pt x="22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670" name="Google Shape;670;p59"/>
            <p:cNvSpPr/>
            <p:nvPr/>
          </p:nvSpPr>
          <p:spPr bwMode="auto">
            <a:xfrm>
              <a:off x="3512500" y="2827550"/>
              <a:ext cx="18725" cy="295650"/>
            </a:xfrm>
            <a:custGeom>
              <a:avLst/>
              <a:gdLst/>
              <a:ahLst/>
              <a:cxnLst/>
              <a:rect l="l" t="t" r="r" b="b"/>
              <a:pathLst>
                <a:path w="749" h="11826" fill="norm" stroke="1" extrusionOk="0">
                  <a:moveTo>
                    <a:pt x="300" y="1"/>
                  </a:moveTo>
                  <a:lnTo>
                    <a:pt x="150" y="150"/>
                  </a:lnTo>
                  <a:lnTo>
                    <a:pt x="150" y="300"/>
                  </a:lnTo>
                  <a:lnTo>
                    <a:pt x="150" y="749"/>
                  </a:lnTo>
                  <a:lnTo>
                    <a:pt x="1" y="1497"/>
                  </a:lnTo>
                  <a:lnTo>
                    <a:pt x="1" y="2096"/>
                  </a:lnTo>
                  <a:lnTo>
                    <a:pt x="1" y="2695"/>
                  </a:lnTo>
                  <a:lnTo>
                    <a:pt x="1" y="7185"/>
                  </a:lnTo>
                  <a:lnTo>
                    <a:pt x="150" y="11676"/>
                  </a:lnTo>
                  <a:lnTo>
                    <a:pt x="300" y="11825"/>
                  </a:lnTo>
                  <a:lnTo>
                    <a:pt x="450" y="11676"/>
                  </a:lnTo>
                  <a:lnTo>
                    <a:pt x="749" y="7185"/>
                  </a:lnTo>
                  <a:lnTo>
                    <a:pt x="599" y="2695"/>
                  </a:lnTo>
                  <a:lnTo>
                    <a:pt x="599" y="2096"/>
                  </a:lnTo>
                  <a:lnTo>
                    <a:pt x="599" y="1497"/>
                  </a:lnTo>
                  <a:lnTo>
                    <a:pt x="599" y="1348"/>
                  </a:lnTo>
                  <a:lnTo>
                    <a:pt x="599" y="749"/>
                  </a:lnTo>
                  <a:lnTo>
                    <a:pt x="450" y="300"/>
                  </a:lnTo>
                  <a:lnTo>
                    <a:pt x="30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671" name="Google Shape;671;p59"/>
            <p:cNvSpPr/>
            <p:nvPr/>
          </p:nvSpPr>
          <p:spPr bwMode="auto">
            <a:xfrm>
              <a:off x="3351600" y="2850000"/>
              <a:ext cx="15000" cy="280675"/>
            </a:xfrm>
            <a:custGeom>
              <a:avLst/>
              <a:gdLst/>
              <a:ahLst/>
              <a:cxnLst/>
              <a:rect l="l" t="t" r="r" b="b"/>
              <a:pathLst>
                <a:path w="600" h="11227" fill="norm" stroke="1" extrusionOk="0">
                  <a:moveTo>
                    <a:pt x="300" y="1"/>
                  </a:moveTo>
                  <a:lnTo>
                    <a:pt x="150" y="150"/>
                  </a:lnTo>
                  <a:lnTo>
                    <a:pt x="0" y="5539"/>
                  </a:lnTo>
                  <a:lnTo>
                    <a:pt x="0" y="6587"/>
                  </a:lnTo>
                  <a:lnTo>
                    <a:pt x="0" y="7634"/>
                  </a:lnTo>
                  <a:lnTo>
                    <a:pt x="0" y="9430"/>
                  </a:lnTo>
                  <a:lnTo>
                    <a:pt x="150" y="11077"/>
                  </a:lnTo>
                  <a:lnTo>
                    <a:pt x="300" y="11227"/>
                  </a:lnTo>
                  <a:lnTo>
                    <a:pt x="449" y="11077"/>
                  </a:lnTo>
                  <a:lnTo>
                    <a:pt x="599" y="8832"/>
                  </a:lnTo>
                  <a:lnTo>
                    <a:pt x="599" y="6587"/>
                  </a:lnTo>
                  <a:lnTo>
                    <a:pt x="599" y="5539"/>
                  </a:lnTo>
                  <a:lnTo>
                    <a:pt x="599" y="4641"/>
                  </a:lnTo>
                  <a:lnTo>
                    <a:pt x="449" y="150"/>
                  </a:lnTo>
                  <a:lnTo>
                    <a:pt x="30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672" name="Google Shape;672;p59"/>
            <p:cNvSpPr/>
            <p:nvPr/>
          </p:nvSpPr>
          <p:spPr bwMode="auto">
            <a:xfrm>
              <a:off x="3265525" y="2846250"/>
              <a:ext cx="26225" cy="273200"/>
            </a:xfrm>
            <a:custGeom>
              <a:avLst/>
              <a:gdLst/>
              <a:ahLst/>
              <a:cxnLst/>
              <a:rect l="l" t="t" r="r" b="b"/>
              <a:pathLst>
                <a:path w="1049" h="10928" fill="norm" stroke="1" extrusionOk="0">
                  <a:moveTo>
                    <a:pt x="450" y="1"/>
                  </a:moveTo>
                  <a:lnTo>
                    <a:pt x="150" y="2396"/>
                  </a:lnTo>
                  <a:lnTo>
                    <a:pt x="1" y="4940"/>
                  </a:lnTo>
                  <a:lnTo>
                    <a:pt x="1" y="7485"/>
                  </a:lnTo>
                  <a:lnTo>
                    <a:pt x="300" y="9880"/>
                  </a:lnTo>
                  <a:lnTo>
                    <a:pt x="300" y="10778"/>
                  </a:lnTo>
                  <a:lnTo>
                    <a:pt x="450" y="10928"/>
                  </a:lnTo>
                  <a:lnTo>
                    <a:pt x="600" y="10778"/>
                  </a:lnTo>
                  <a:lnTo>
                    <a:pt x="600" y="10478"/>
                  </a:lnTo>
                  <a:lnTo>
                    <a:pt x="749" y="9131"/>
                  </a:lnTo>
                  <a:lnTo>
                    <a:pt x="1049" y="6886"/>
                  </a:lnTo>
                  <a:lnTo>
                    <a:pt x="1049" y="4491"/>
                  </a:lnTo>
                  <a:lnTo>
                    <a:pt x="899" y="2246"/>
                  </a:lnTo>
                  <a:lnTo>
                    <a:pt x="60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673" name="Google Shape;673;p59"/>
            <p:cNvSpPr/>
            <p:nvPr/>
          </p:nvSpPr>
          <p:spPr bwMode="auto">
            <a:xfrm>
              <a:off x="3186950" y="2857500"/>
              <a:ext cx="22475" cy="258200"/>
            </a:xfrm>
            <a:custGeom>
              <a:avLst/>
              <a:gdLst/>
              <a:ahLst/>
              <a:cxnLst/>
              <a:rect l="l" t="t" r="r" b="b"/>
              <a:pathLst>
                <a:path w="899" h="10328" fill="norm" stroke="1" extrusionOk="0">
                  <a:moveTo>
                    <a:pt x="300" y="0"/>
                  </a:moveTo>
                  <a:lnTo>
                    <a:pt x="150" y="1048"/>
                  </a:lnTo>
                  <a:lnTo>
                    <a:pt x="1" y="2245"/>
                  </a:lnTo>
                  <a:lnTo>
                    <a:pt x="1" y="4640"/>
                  </a:lnTo>
                  <a:lnTo>
                    <a:pt x="1" y="7484"/>
                  </a:lnTo>
                  <a:lnTo>
                    <a:pt x="300" y="10178"/>
                  </a:lnTo>
                  <a:lnTo>
                    <a:pt x="300" y="10328"/>
                  </a:lnTo>
                  <a:lnTo>
                    <a:pt x="599" y="10328"/>
                  </a:lnTo>
                  <a:lnTo>
                    <a:pt x="599" y="10178"/>
                  </a:lnTo>
                  <a:lnTo>
                    <a:pt x="749" y="7484"/>
                  </a:lnTo>
                  <a:lnTo>
                    <a:pt x="899" y="4640"/>
                  </a:lnTo>
                  <a:lnTo>
                    <a:pt x="899" y="2245"/>
                  </a:lnTo>
                  <a:lnTo>
                    <a:pt x="749" y="1048"/>
                  </a:lnTo>
                  <a:lnTo>
                    <a:pt x="4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674" name="Google Shape;674;p59"/>
            <p:cNvSpPr/>
            <p:nvPr/>
          </p:nvSpPr>
          <p:spPr bwMode="auto">
            <a:xfrm>
              <a:off x="3100875" y="2857500"/>
              <a:ext cx="29975" cy="243250"/>
            </a:xfrm>
            <a:custGeom>
              <a:avLst/>
              <a:gdLst/>
              <a:ahLst/>
              <a:cxnLst/>
              <a:rect l="l" t="t" r="r" b="b"/>
              <a:pathLst>
                <a:path w="1199" h="9730" fill="norm" stroke="1" extrusionOk="0">
                  <a:moveTo>
                    <a:pt x="450" y="0"/>
                  </a:moveTo>
                  <a:lnTo>
                    <a:pt x="300" y="1197"/>
                  </a:lnTo>
                  <a:lnTo>
                    <a:pt x="151" y="2395"/>
                  </a:lnTo>
                  <a:lnTo>
                    <a:pt x="1" y="4790"/>
                  </a:lnTo>
                  <a:lnTo>
                    <a:pt x="300" y="7334"/>
                  </a:lnTo>
                  <a:lnTo>
                    <a:pt x="450" y="9579"/>
                  </a:lnTo>
                  <a:lnTo>
                    <a:pt x="600" y="9729"/>
                  </a:lnTo>
                  <a:lnTo>
                    <a:pt x="749" y="9579"/>
                  </a:lnTo>
                  <a:lnTo>
                    <a:pt x="899" y="7334"/>
                  </a:lnTo>
                  <a:lnTo>
                    <a:pt x="1198" y="4790"/>
                  </a:lnTo>
                  <a:lnTo>
                    <a:pt x="1198" y="2395"/>
                  </a:lnTo>
                  <a:lnTo>
                    <a:pt x="1049" y="1197"/>
                  </a:lnTo>
                  <a:lnTo>
                    <a:pt x="7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675" name="Google Shape;675;p59"/>
            <p:cNvSpPr/>
            <p:nvPr/>
          </p:nvSpPr>
          <p:spPr bwMode="auto">
            <a:xfrm>
              <a:off x="3026050" y="2846250"/>
              <a:ext cx="22475" cy="243275"/>
            </a:xfrm>
            <a:custGeom>
              <a:avLst/>
              <a:gdLst/>
              <a:ahLst/>
              <a:cxnLst/>
              <a:rect l="l" t="t" r="r" b="b"/>
              <a:pathLst>
                <a:path w="899" h="9731" fill="norm" stroke="1" extrusionOk="0">
                  <a:moveTo>
                    <a:pt x="449" y="1"/>
                  </a:moveTo>
                  <a:lnTo>
                    <a:pt x="300" y="151"/>
                  </a:lnTo>
                  <a:lnTo>
                    <a:pt x="0" y="1198"/>
                  </a:lnTo>
                  <a:lnTo>
                    <a:pt x="0" y="2396"/>
                  </a:lnTo>
                  <a:lnTo>
                    <a:pt x="0" y="4641"/>
                  </a:lnTo>
                  <a:lnTo>
                    <a:pt x="0" y="7036"/>
                  </a:lnTo>
                  <a:lnTo>
                    <a:pt x="300" y="9580"/>
                  </a:lnTo>
                  <a:lnTo>
                    <a:pt x="300" y="9730"/>
                  </a:lnTo>
                  <a:lnTo>
                    <a:pt x="599" y="9730"/>
                  </a:lnTo>
                  <a:lnTo>
                    <a:pt x="599" y="9580"/>
                  </a:lnTo>
                  <a:lnTo>
                    <a:pt x="749" y="7036"/>
                  </a:lnTo>
                  <a:lnTo>
                    <a:pt x="749" y="4641"/>
                  </a:lnTo>
                  <a:lnTo>
                    <a:pt x="898" y="2396"/>
                  </a:lnTo>
                  <a:lnTo>
                    <a:pt x="749" y="1198"/>
                  </a:lnTo>
                  <a:lnTo>
                    <a:pt x="599" y="151"/>
                  </a:lnTo>
                  <a:lnTo>
                    <a:pt x="4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676" name="Google Shape;676;p59"/>
            <p:cNvSpPr/>
            <p:nvPr/>
          </p:nvSpPr>
          <p:spPr bwMode="auto">
            <a:xfrm>
              <a:off x="2943725" y="2846250"/>
              <a:ext cx="22475" cy="232050"/>
            </a:xfrm>
            <a:custGeom>
              <a:avLst/>
              <a:gdLst/>
              <a:ahLst/>
              <a:cxnLst/>
              <a:rect l="l" t="t" r="r" b="b"/>
              <a:pathLst>
                <a:path w="899" h="9282" fill="norm" stroke="1" extrusionOk="0">
                  <a:moveTo>
                    <a:pt x="300" y="1"/>
                  </a:moveTo>
                  <a:lnTo>
                    <a:pt x="300" y="151"/>
                  </a:lnTo>
                  <a:lnTo>
                    <a:pt x="0" y="4641"/>
                  </a:lnTo>
                  <a:lnTo>
                    <a:pt x="150" y="6886"/>
                  </a:lnTo>
                  <a:lnTo>
                    <a:pt x="300" y="9131"/>
                  </a:lnTo>
                  <a:lnTo>
                    <a:pt x="599" y="9281"/>
                  </a:lnTo>
                  <a:lnTo>
                    <a:pt x="749" y="9131"/>
                  </a:lnTo>
                  <a:lnTo>
                    <a:pt x="899" y="6886"/>
                  </a:lnTo>
                  <a:lnTo>
                    <a:pt x="899" y="4641"/>
                  </a:lnTo>
                  <a:lnTo>
                    <a:pt x="749" y="151"/>
                  </a:lnTo>
                  <a:lnTo>
                    <a:pt x="5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677" name="Google Shape;677;p59"/>
            <p:cNvSpPr/>
            <p:nvPr/>
          </p:nvSpPr>
          <p:spPr bwMode="auto">
            <a:xfrm>
              <a:off x="2861400" y="2835025"/>
              <a:ext cx="22475" cy="235775"/>
            </a:xfrm>
            <a:custGeom>
              <a:avLst/>
              <a:gdLst/>
              <a:ahLst/>
              <a:cxnLst/>
              <a:rect l="l" t="t" r="r" b="b"/>
              <a:pathLst>
                <a:path w="899" h="9431" fill="norm" stroke="1" extrusionOk="0">
                  <a:moveTo>
                    <a:pt x="599" y="1"/>
                  </a:moveTo>
                  <a:lnTo>
                    <a:pt x="450" y="151"/>
                  </a:lnTo>
                  <a:lnTo>
                    <a:pt x="300" y="300"/>
                  </a:lnTo>
                  <a:lnTo>
                    <a:pt x="150" y="2695"/>
                  </a:lnTo>
                  <a:lnTo>
                    <a:pt x="1" y="5090"/>
                  </a:lnTo>
                  <a:lnTo>
                    <a:pt x="1" y="7186"/>
                  </a:lnTo>
                  <a:lnTo>
                    <a:pt x="1" y="8383"/>
                  </a:lnTo>
                  <a:lnTo>
                    <a:pt x="150" y="9431"/>
                  </a:lnTo>
                  <a:lnTo>
                    <a:pt x="599" y="9431"/>
                  </a:lnTo>
                  <a:lnTo>
                    <a:pt x="749" y="8383"/>
                  </a:lnTo>
                  <a:lnTo>
                    <a:pt x="899" y="7186"/>
                  </a:lnTo>
                  <a:lnTo>
                    <a:pt x="899" y="5090"/>
                  </a:lnTo>
                  <a:lnTo>
                    <a:pt x="899" y="2695"/>
                  </a:lnTo>
                  <a:lnTo>
                    <a:pt x="749" y="300"/>
                  </a:lnTo>
                  <a:lnTo>
                    <a:pt x="599" y="151"/>
                  </a:lnTo>
                  <a:lnTo>
                    <a:pt x="5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678" name="Google Shape;678;p59"/>
            <p:cNvSpPr/>
            <p:nvPr/>
          </p:nvSpPr>
          <p:spPr bwMode="auto">
            <a:xfrm>
              <a:off x="2782825" y="2850000"/>
              <a:ext cx="22475" cy="205825"/>
            </a:xfrm>
            <a:custGeom>
              <a:avLst/>
              <a:gdLst/>
              <a:ahLst/>
              <a:cxnLst/>
              <a:rect l="l" t="t" r="r" b="b"/>
              <a:pathLst>
                <a:path w="899" h="8233" fill="norm" stroke="1" extrusionOk="0">
                  <a:moveTo>
                    <a:pt x="449" y="1"/>
                  </a:moveTo>
                  <a:lnTo>
                    <a:pt x="300" y="150"/>
                  </a:lnTo>
                  <a:lnTo>
                    <a:pt x="150" y="300"/>
                  </a:lnTo>
                  <a:lnTo>
                    <a:pt x="0" y="2246"/>
                  </a:lnTo>
                  <a:lnTo>
                    <a:pt x="0" y="4192"/>
                  </a:lnTo>
                  <a:lnTo>
                    <a:pt x="0" y="6137"/>
                  </a:lnTo>
                  <a:lnTo>
                    <a:pt x="300" y="8083"/>
                  </a:lnTo>
                  <a:lnTo>
                    <a:pt x="300" y="8233"/>
                  </a:lnTo>
                  <a:lnTo>
                    <a:pt x="449" y="8083"/>
                  </a:lnTo>
                  <a:lnTo>
                    <a:pt x="898" y="4192"/>
                  </a:lnTo>
                  <a:lnTo>
                    <a:pt x="898" y="2246"/>
                  </a:lnTo>
                  <a:lnTo>
                    <a:pt x="749" y="300"/>
                  </a:lnTo>
                  <a:lnTo>
                    <a:pt x="599" y="150"/>
                  </a:lnTo>
                  <a:lnTo>
                    <a:pt x="4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679" name="Google Shape;679;p59"/>
            <p:cNvSpPr/>
            <p:nvPr/>
          </p:nvSpPr>
          <p:spPr bwMode="auto">
            <a:xfrm>
              <a:off x="2696750" y="2797625"/>
              <a:ext cx="29975" cy="246975"/>
            </a:xfrm>
            <a:custGeom>
              <a:avLst/>
              <a:gdLst/>
              <a:ahLst/>
              <a:cxnLst/>
              <a:rect l="l" t="t" r="r" b="b"/>
              <a:pathLst>
                <a:path w="1199" h="9879" fill="norm" stroke="1" extrusionOk="0">
                  <a:moveTo>
                    <a:pt x="599" y="0"/>
                  </a:moveTo>
                  <a:lnTo>
                    <a:pt x="450" y="150"/>
                  </a:lnTo>
                  <a:lnTo>
                    <a:pt x="150" y="2545"/>
                  </a:lnTo>
                  <a:lnTo>
                    <a:pt x="1" y="4940"/>
                  </a:lnTo>
                  <a:lnTo>
                    <a:pt x="150" y="7334"/>
                  </a:lnTo>
                  <a:lnTo>
                    <a:pt x="450" y="9729"/>
                  </a:lnTo>
                  <a:lnTo>
                    <a:pt x="599" y="9879"/>
                  </a:lnTo>
                  <a:lnTo>
                    <a:pt x="749" y="9729"/>
                  </a:lnTo>
                  <a:lnTo>
                    <a:pt x="1048" y="7634"/>
                  </a:lnTo>
                  <a:lnTo>
                    <a:pt x="1198" y="5688"/>
                  </a:lnTo>
                  <a:lnTo>
                    <a:pt x="1198" y="3892"/>
                  </a:lnTo>
                  <a:lnTo>
                    <a:pt x="1048" y="1946"/>
                  </a:lnTo>
                  <a:lnTo>
                    <a:pt x="899" y="150"/>
                  </a:lnTo>
                  <a:lnTo>
                    <a:pt x="749" y="150"/>
                  </a:lnTo>
                  <a:lnTo>
                    <a:pt x="59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680" name="Google Shape;680;p59"/>
            <p:cNvSpPr/>
            <p:nvPr/>
          </p:nvSpPr>
          <p:spPr bwMode="auto">
            <a:xfrm>
              <a:off x="2621925" y="2838775"/>
              <a:ext cx="22475" cy="194600"/>
            </a:xfrm>
            <a:custGeom>
              <a:avLst/>
              <a:gdLst/>
              <a:ahLst/>
              <a:cxnLst/>
              <a:rect l="l" t="t" r="r" b="b"/>
              <a:pathLst>
                <a:path w="899" h="7784" fill="norm" stroke="1" extrusionOk="0">
                  <a:moveTo>
                    <a:pt x="299" y="1"/>
                  </a:moveTo>
                  <a:lnTo>
                    <a:pt x="150" y="150"/>
                  </a:lnTo>
                  <a:lnTo>
                    <a:pt x="0" y="2096"/>
                  </a:lnTo>
                  <a:lnTo>
                    <a:pt x="0" y="3892"/>
                  </a:lnTo>
                  <a:lnTo>
                    <a:pt x="0" y="5838"/>
                  </a:lnTo>
                  <a:lnTo>
                    <a:pt x="299" y="7634"/>
                  </a:lnTo>
                  <a:lnTo>
                    <a:pt x="449" y="7784"/>
                  </a:lnTo>
                  <a:lnTo>
                    <a:pt x="599" y="7634"/>
                  </a:lnTo>
                  <a:lnTo>
                    <a:pt x="749" y="5838"/>
                  </a:lnTo>
                  <a:lnTo>
                    <a:pt x="898" y="3892"/>
                  </a:lnTo>
                  <a:lnTo>
                    <a:pt x="749" y="2096"/>
                  </a:lnTo>
                  <a:lnTo>
                    <a:pt x="599" y="150"/>
                  </a:lnTo>
                  <a:lnTo>
                    <a:pt x="5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681" name="Google Shape;681;p59"/>
            <p:cNvSpPr/>
            <p:nvPr/>
          </p:nvSpPr>
          <p:spPr bwMode="auto">
            <a:xfrm>
              <a:off x="2461000" y="2846250"/>
              <a:ext cx="22500" cy="164675"/>
            </a:xfrm>
            <a:custGeom>
              <a:avLst/>
              <a:gdLst/>
              <a:ahLst/>
              <a:cxnLst/>
              <a:rect l="l" t="t" r="r" b="b"/>
              <a:pathLst>
                <a:path w="900" h="6587" fill="norm" stroke="1" extrusionOk="0">
                  <a:moveTo>
                    <a:pt x="450" y="1"/>
                  </a:moveTo>
                  <a:lnTo>
                    <a:pt x="300" y="151"/>
                  </a:lnTo>
                  <a:lnTo>
                    <a:pt x="151" y="300"/>
                  </a:lnTo>
                  <a:lnTo>
                    <a:pt x="151" y="899"/>
                  </a:lnTo>
                  <a:lnTo>
                    <a:pt x="1" y="2246"/>
                  </a:lnTo>
                  <a:lnTo>
                    <a:pt x="1" y="3743"/>
                  </a:lnTo>
                  <a:lnTo>
                    <a:pt x="151" y="5090"/>
                  </a:lnTo>
                  <a:lnTo>
                    <a:pt x="300" y="6587"/>
                  </a:lnTo>
                  <a:lnTo>
                    <a:pt x="600" y="6587"/>
                  </a:lnTo>
                  <a:lnTo>
                    <a:pt x="899" y="4940"/>
                  </a:lnTo>
                  <a:lnTo>
                    <a:pt x="899" y="3444"/>
                  </a:lnTo>
                  <a:lnTo>
                    <a:pt x="899" y="1797"/>
                  </a:lnTo>
                  <a:lnTo>
                    <a:pt x="600" y="300"/>
                  </a:lnTo>
                  <a:lnTo>
                    <a:pt x="600" y="151"/>
                  </a:lnTo>
                  <a:lnTo>
                    <a:pt x="4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682" name="Google Shape;682;p59"/>
            <p:cNvSpPr/>
            <p:nvPr/>
          </p:nvSpPr>
          <p:spPr bwMode="auto">
            <a:xfrm>
              <a:off x="2539600" y="2850000"/>
              <a:ext cx="22475" cy="172150"/>
            </a:xfrm>
            <a:custGeom>
              <a:avLst/>
              <a:gdLst/>
              <a:ahLst/>
              <a:cxnLst/>
              <a:rect l="l" t="t" r="r" b="b"/>
              <a:pathLst>
                <a:path w="899" h="6886" fill="norm" stroke="1" extrusionOk="0">
                  <a:moveTo>
                    <a:pt x="300" y="1"/>
                  </a:moveTo>
                  <a:lnTo>
                    <a:pt x="300" y="150"/>
                  </a:lnTo>
                  <a:lnTo>
                    <a:pt x="0" y="1797"/>
                  </a:lnTo>
                  <a:lnTo>
                    <a:pt x="0" y="3443"/>
                  </a:lnTo>
                  <a:lnTo>
                    <a:pt x="150" y="5090"/>
                  </a:lnTo>
                  <a:lnTo>
                    <a:pt x="300" y="6736"/>
                  </a:lnTo>
                  <a:lnTo>
                    <a:pt x="449" y="6886"/>
                  </a:lnTo>
                  <a:lnTo>
                    <a:pt x="599" y="6886"/>
                  </a:lnTo>
                  <a:lnTo>
                    <a:pt x="599" y="6736"/>
                  </a:lnTo>
                  <a:lnTo>
                    <a:pt x="898" y="5090"/>
                  </a:lnTo>
                  <a:lnTo>
                    <a:pt x="898" y="3443"/>
                  </a:lnTo>
                  <a:lnTo>
                    <a:pt x="898" y="1797"/>
                  </a:lnTo>
                  <a:lnTo>
                    <a:pt x="749" y="150"/>
                  </a:lnTo>
                  <a:lnTo>
                    <a:pt x="5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683" name="Google Shape;683;p59"/>
            <p:cNvSpPr/>
            <p:nvPr/>
          </p:nvSpPr>
          <p:spPr bwMode="auto">
            <a:xfrm>
              <a:off x="2378700" y="2853750"/>
              <a:ext cx="22475" cy="149700"/>
            </a:xfrm>
            <a:custGeom>
              <a:avLst/>
              <a:gdLst/>
              <a:ahLst/>
              <a:cxnLst/>
              <a:rect l="l" t="t" r="r" b="b"/>
              <a:pathLst>
                <a:path w="899" h="5988" fill="norm" stroke="1" extrusionOk="0">
                  <a:moveTo>
                    <a:pt x="299" y="0"/>
                  </a:moveTo>
                  <a:lnTo>
                    <a:pt x="299" y="150"/>
                  </a:lnTo>
                  <a:lnTo>
                    <a:pt x="0" y="1497"/>
                  </a:lnTo>
                  <a:lnTo>
                    <a:pt x="0" y="2994"/>
                  </a:lnTo>
                  <a:lnTo>
                    <a:pt x="150" y="4491"/>
                  </a:lnTo>
                  <a:lnTo>
                    <a:pt x="299" y="5838"/>
                  </a:lnTo>
                  <a:lnTo>
                    <a:pt x="449" y="5987"/>
                  </a:lnTo>
                  <a:lnTo>
                    <a:pt x="599" y="5838"/>
                  </a:lnTo>
                  <a:lnTo>
                    <a:pt x="898" y="4491"/>
                  </a:lnTo>
                  <a:lnTo>
                    <a:pt x="898" y="2994"/>
                  </a:lnTo>
                  <a:lnTo>
                    <a:pt x="898" y="1497"/>
                  </a:lnTo>
                  <a:lnTo>
                    <a:pt x="748" y="150"/>
                  </a:lnTo>
                  <a:lnTo>
                    <a:pt x="59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684" name="Google Shape;684;p59"/>
            <p:cNvSpPr/>
            <p:nvPr/>
          </p:nvSpPr>
          <p:spPr bwMode="auto">
            <a:xfrm>
              <a:off x="2296375" y="2853750"/>
              <a:ext cx="26200" cy="134725"/>
            </a:xfrm>
            <a:custGeom>
              <a:avLst/>
              <a:gdLst/>
              <a:ahLst/>
              <a:cxnLst/>
              <a:rect l="l" t="t" r="r" b="b"/>
              <a:pathLst>
                <a:path w="1048" h="5389" fill="norm" stroke="1" extrusionOk="0">
                  <a:moveTo>
                    <a:pt x="449" y="0"/>
                  </a:moveTo>
                  <a:lnTo>
                    <a:pt x="299" y="150"/>
                  </a:lnTo>
                  <a:lnTo>
                    <a:pt x="150" y="1497"/>
                  </a:lnTo>
                  <a:lnTo>
                    <a:pt x="0" y="2695"/>
                  </a:lnTo>
                  <a:lnTo>
                    <a:pt x="150" y="4042"/>
                  </a:lnTo>
                  <a:lnTo>
                    <a:pt x="449" y="5239"/>
                  </a:lnTo>
                  <a:lnTo>
                    <a:pt x="449" y="5389"/>
                  </a:lnTo>
                  <a:lnTo>
                    <a:pt x="749" y="5389"/>
                  </a:lnTo>
                  <a:lnTo>
                    <a:pt x="749" y="5239"/>
                  </a:lnTo>
                  <a:lnTo>
                    <a:pt x="1048" y="4042"/>
                  </a:lnTo>
                  <a:lnTo>
                    <a:pt x="1048" y="2695"/>
                  </a:lnTo>
                  <a:lnTo>
                    <a:pt x="1048" y="1497"/>
                  </a:lnTo>
                  <a:lnTo>
                    <a:pt x="749" y="150"/>
                  </a:lnTo>
                  <a:lnTo>
                    <a:pt x="7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685" name="Google Shape;685;p59"/>
            <p:cNvSpPr/>
            <p:nvPr/>
          </p:nvSpPr>
          <p:spPr bwMode="auto">
            <a:xfrm>
              <a:off x="2217775" y="2838775"/>
              <a:ext cx="22475" cy="142225"/>
            </a:xfrm>
            <a:custGeom>
              <a:avLst/>
              <a:gdLst/>
              <a:ahLst/>
              <a:cxnLst/>
              <a:rect l="l" t="t" r="r" b="b"/>
              <a:pathLst>
                <a:path w="899" h="5689" fill="norm" stroke="1" extrusionOk="0">
                  <a:moveTo>
                    <a:pt x="300" y="1"/>
                  </a:moveTo>
                  <a:lnTo>
                    <a:pt x="151" y="599"/>
                  </a:lnTo>
                  <a:lnTo>
                    <a:pt x="1" y="1348"/>
                  </a:lnTo>
                  <a:lnTo>
                    <a:pt x="1" y="2695"/>
                  </a:lnTo>
                  <a:lnTo>
                    <a:pt x="151" y="4042"/>
                  </a:lnTo>
                  <a:lnTo>
                    <a:pt x="300" y="5539"/>
                  </a:lnTo>
                  <a:lnTo>
                    <a:pt x="450" y="5688"/>
                  </a:lnTo>
                  <a:lnTo>
                    <a:pt x="749" y="5539"/>
                  </a:lnTo>
                  <a:lnTo>
                    <a:pt x="899" y="4042"/>
                  </a:lnTo>
                  <a:lnTo>
                    <a:pt x="899" y="2695"/>
                  </a:lnTo>
                  <a:lnTo>
                    <a:pt x="899" y="1348"/>
                  </a:lnTo>
                  <a:lnTo>
                    <a:pt x="749" y="599"/>
                  </a:lnTo>
                  <a:lnTo>
                    <a:pt x="60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686" name="Google Shape;686;p59"/>
            <p:cNvSpPr/>
            <p:nvPr/>
          </p:nvSpPr>
          <p:spPr bwMode="auto">
            <a:xfrm>
              <a:off x="2139200" y="2831300"/>
              <a:ext cx="22475" cy="134725"/>
            </a:xfrm>
            <a:custGeom>
              <a:avLst/>
              <a:gdLst/>
              <a:ahLst/>
              <a:cxnLst/>
              <a:rect l="l" t="t" r="r" b="b"/>
              <a:pathLst>
                <a:path w="899" h="5389" fill="norm" stroke="1" extrusionOk="0">
                  <a:moveTo>
                    <a:pt x="300" y="0"/>
                  </a:moveTo>
                  <a:lnTo>
                    <a:pt x="150" y="150"/>
                  </a:lnTo>
                  <a:lnTo>
                    <a:pt x="1" y="749"/>
                  </a:lnTo>
                  <a:lnTo>
                    <a:pt x="1" y="1347"/>
                  </a:lnTo>
                  <a:lnTo>
                    <a:pt x="1" y="2545"/>
                  </a:lnTo>
                  <a:lnTo>
                    <a:pt x="1" y="3892"/>
                  </a:lnTo>
                  <a:lnTo>
                    <a:pt x="150" y="5239"/>
                  </a:lnTo>
                  <a:lnTo>
                    <a:pt x="300" y="5389"/>
                  </a:lnTo>
                  <a:lnTo>
                    <a:pt x="599" y="5389"/>
                  </a:lnTo>
                  <a:lnTo>
                    <a:pt x="599" y="5239"/>
                  </a:lnTo>
                  <a:lnTo>
                    <a:pt x="749" y="3892"/>
                  </a:lnTo>
                  <a:lnTo>
                    <a:pt x="899" y="2545"/>
                  </a:lnTo>
                  <a:lnTo>
                    <a:pt x="749" y="1347"/>
                  </a:lnTo>
                  <a:lnTo>
                    <a:pt x="749" y="749"/>
                  </a:lnTo>
                  <a:lnTo>
                    <a:pt x="450" y="150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687" name="Google Shape;687;p59"/>
            <p:cNvSpPr/>
            <p:nvPr/>
          </p:nvSpPr>
          <p:spPr bwMode="auto">
            <a:xfrm>
              <a:off x="2053150" y="2827550"/>
              <a:ext cx="29950" cy="138475"/>
            </a:xfrm>
            <a:custGeom>
              <a:avLst/>
              <a:gdLst/>
              <a:ahLst/>
              <a:cxnLst/>
              <a:rect l="l" t="t" r="r" b="b"/>
              <a:pathLst>
                <a:path w="1198" h="5539" fill="norm" stroke="1" extrusionOk="0">
                  <a:moveTo>
                    <a:pt x="599" y="1"/>
                  </a:moveTo>
                  <a:lnTo>
                    <a:pt x="449" y="150"/>
                  </a:lnTo>
                  <a:lnTo>
                    <a:pt x="150" y="749"/>
                  </a:lnTo>
                  <a:lnTo>
                    <a:pt x="0" y="1348"/>
                  </a:lnTo>
                  <a:lnTo>
                    <a:pt x="0" y="2695"/>
                  </a:lnTo>
                  <a:lnTo>
                    <a:pt x="150" y="4042"/>
                  </a:lnTo>
                  <a:lnTo>
                    <a:pt x="449" y="5389"/>
                  </a:lnTo>
                  <a:lnTo>
                    <a:pt x="599" y="5539"/>
                  </a:lnTo>
                  <a:lnTo>
                    <a:pt x="748" y="5389"/>
                  </a:lnTo>
                  <a:lnTo>
                    <a:pt x="1048" y="4042"/>
                  </a:lnTo>
                  <a:lnTo>
                    <a:pt x="1197" y="2695"/>
                  </a:lnTo>
                  <a:lnTo>
                    <a:pt x="1048" y="1348"/>
                  </a:lnTo>
                  <a:lnTo>
                    <a:pt x="1048" y="749"/>
                  </a:lnTo>
                  <a:lnTo>
                    <a:pt x="748" y="150"/>
                  </a:lnTo>
                  <a:lnTo>
                    <a:pt x="5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688" name="Google Shape;688;p59"/>
            <p:cNvSpPr/>
            <p:nvPr/>
          </p:nvSpPr>
          <p:spPr bwMode="auto">
            <a:xfrm>
              <a:off x="1974550" y="2812575"/>
              <a:ext cx="26225" cy="134750"/>
            </a:xfrm>
            <a:custGeom>
              <a:avLst/>
              <a:gdLst/>
              <a:ahLst/>
              <a:cxnLst/>
              <a:rect l="l" t="t" r="r" b="b"/>
              <a:pathLst>
                <a:path w="1049" h="5390" fill="norm" stroke="1" extrusionOk="0">
                  <a:moveTo>
                    <a:pt x="450" y="1"/>
                  </a:moveTo>
                  <a:lnTo>
                    <a:pt x="300" y="151"/>
                  </a:lnTo>
                  <a:lnTo>
                    <a:pt x="1" y="1348"/>
                  </a:lnTo>
                  <a:lnTo>
                    <a:pt x="1" y="2695"/>
                  </a:lnTo>
                  <a:lnTo>
                    <a:pt x="150" y="4042"/>
                  </a:lnTo>
                  <a:lnTo>
                    <a:pt x="300" y="5240"/>
                  </a:lnTo>
                  <a:lnTo>
                    <a:pt x="450" y="5389"/>
                  </a:lnTo>
                  <a:lnTo>
                    <a:pt x="599" y="5240"/>
                  </a:lnTo>
                  <a:lnTo>
                    <a:pt x="899" y="4042"/>
                  </a:lnTo>
                  <a:lnTo>
                    <a:pt x="1049" y="2695"/>
                  </a:lnTo>
                  <a:lnTo>
                    <a:pt x="899" y="1348"/>
                  </a:lnTo>
                  <a:lnTo>
                    <a:pt x="749" y="151"/>
                  </a:lnTo>
                  <a:lnTo>
                    <a:pt x="4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689" name="Google Shape;689;p59"/>
            <p:cNvSpPr/>
            <p:nvPr/>
          </p:nvSpPr>
          <p:spPr bwMode="auto">
            <a:xfrm>
              <a:off x="1895975" y="2827550"/>
              <a:ext cx="22475" cy="108550"/>
            </a:xfrm>
            <a:custGeom>
              <a:avLst/>
              <a:gdLst/>
              <a:ahLst/>
              <a:cxnLst/>
              <a:rect l="l" t="t" r="r" b="b"/>
              <a:pathLst>
                <a:path w="899" h="4342" fill="norm" stroke="1" extrusionOk="0">
                  <a:moveTo>
                    <a:pt x="450" y="1"/>
                  </a:moveTo>
                  <a:lnTo>
                    <a:pt x="150" y="150"/>
                  </a:lnTo>
                  <a:lnTo>
                    <a:pt x="1" y="599"/>
                  </a:lnTo>
                  <a:lnTo>
                    <a:pt x="1" y="1048"/>
                  </a:lnTo>
                  <a:lnTo>
                    <a:pt x="1" y="2096"/>
                  </a:lnTo>
                  <a:lnTo>
                    <a:pt x="1" y="3144"/>
                  </a:lnTo>
                  <a:lnTo>
                    <a:pt x="300" y="4192"/>
                  </a:lnTo>
                  <a:lnTo>
                    <a:pt x="450" y="4341"/>
                  </a:lnTo>
                  <a:lnTo>
                    <a:pt x="599" y="4192"/>
                  </a:lnTo>
                  <a:lnTo>
                    <a:pt x="899" y="3144"/>
                  </a:lnTo>
                  <a:lnTo>
                    <a:pt x="899" y="2096"/>
                  </a:lnTo>
                  <a:lnTo>
                    <a:pt x="899" y="1048"/>
                  </a:lnTo>
                  <a:lnTo>
                    <a:pt x="749" y="599"/>
                  </a:lnTo>
                  <a:lnTo>
                    <a:pt x="599" y="150"/>
                  </a:lnTo>
                  <a:lnTo>
                    <a:pt x="4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690" name="Google Shape;690;p59"/>
            <p:cNvSpPr/>
            <p:nvPr/>
          </p:nvSpPr>
          <p:spPr bwMode="auto">
            <a:xfrm>
              <a:off x="1813650" y="2846250"/>
              <a:ext cx="22475" cy="78625"/>
            </a:xfrm>
            <a:custGeom>
              <a:avLst/>
              <a:gdLst/>
              <a:ahLst/>
              <a:cxnLst/>
              <a:rect l="l" t="t" r="r" b="b"/>
              <a:pathLst>
                <a:path w="899" h="3145" fill="norm" stroke="1" extrusionOk="0">
                  <a:moveTo>
                    <a:pt x="300" y="1"/>
                  </a:moveTo>
                  <a:lnTo>
                    <a:pt x="150" y="151"/>
                  </a:lnTo>
                  <a:lnTo>
                    <a:pt x="1" y="899"/>
                  </a:lnTo>
                  <a:lnTo>
                    <a:pt x="150" y="1647"/>
                  </a:lnTo>
                  <a:lnTo>
                    <a:pt x="300" y="3144"/>
                  </a:lnTo>
                  <a:lnTo>
                    <a:pt x="599" y="3144"/>
                  </a:lnTo>
                  <a:lnTo>
                    <a:pt x="899" y="1647"/>
                  </a:lnTo>
                  <a:lnTo>
                    <a:pt x="899" y="899"/>
                  </a:lnTo>
                  <a:lnTo>
                    <a:pt x="749" y="151"/>
                  </a:lnTo>
                  <a:lnTo>
                    <a:pt x="5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691" name="Google Shape;691;p59"/>
            <p:cNvSpPr/>
            <p:nvPr/>
          </p:nvSpPr>
          <p:spPr bwMode="auto">
            <a:xfrm>
              <a:off x="1735074" y="2853750"/>
              <a:ext cx="22475" cy="67375"/>
            </a:xfrm>
            <a:custGeom>
              <a:avLst/>
              <a:gdLst/>
              <a:ahLst/>
              <a:cxnLst/>
              <a:rect l="l" t="t" r="r" b="b"/>
              <a:pathLst>
                <a:path w="899" h="2695" fill="norm" stroke="1" extrusionOk="0">
                  <a:moveTo>
                    <a:pt x="300" y="0"/>
                  </a:moveTo>
                  <a:lnTo>
                    <a:pt x="150" y="150"/>
                  </a:lnTo>
                  <a:lnTo>
                    <a:pt x="0" y="749"/>
                  </a:lnTo>
                  <a:lnTo>
                    <a:pt x="0" y="1347"/>
                  </a:lnTo>
                  <a:lnTo>
                    <a:pt x="0" y="1946"/>
                  </a:lnTo>
                  <a:lnTo>
                    <a:pt x="300" y="2545"/>
                  </a:lnTo>
                  <a:lnTo>
                    <a:pt x="449" y="2695"/>
                  </a:lnTo>
                  <a:lnTo>
                    <a:pt x="599" y="2545"/>
                  </a:lnTo>
                  <a:lnTo>
                    <a:pt x="749" y="1946"/>
                  </a:lnTo>
                  <a:lnTo>
                    <a:pt x="898" y="1347"/>
                  </a:lnTo>
                  <a:lnTo>
                    <a:pt x="749" y="749"/>
                  </a:lnTo>
                  <a:lnTo>
                    <a:pt x="599" y="150"/>
                  </a:lnTo>
                  <a:lnTo>
                    <a:pt x="59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692" name="Google Shape;692;p59"/>
            <p:cNvSpPr/>
            <p:nvPr/>
          </p:nvSpPr>
          <p:spPr bwMode="auto">
            <a:xfrm>
              <a:off x="1652750" y="2838775"/>
              <a:ext cx="22475" cy="67375"/>
            </a:xfrm>
            <a:custGeom>
              <a:avLst/>
              <a:gdLst/>
              <a:ahLst/>
              <a:cxnLst/>
              <a:rect l="l" t="t" r="r" b="b"/>
              <a:pathLst>
                <a:path w="899" h="2695" fill="norm" stroke="1" extrusionOk="0">
                  <a:moveTo>
                    <a:pt x="300" y="1"/>
                  </a:moveTo>
                  <a:lnTo>
                    <a:pt x="150" y="300"/>
                  </a:lnTo>
                  <a:lnTo>
                    <a:pt x="0" y="599"/>
                  </a:lnTo>
                  <a:lnTo>
                    <a:pt x="0" y="1348"/>
                  </a:lnTo>
                  <a:lnTo>
                    <a:pt x="300" y="2545"/>
                  </a:lnTo>
                  <a:lnTo>
                    <a:pt x="449" y="2695"/>
                  </a:lnTo>
                  <a:lnTo>
                    <a:pt x="599" y="2545"/>
                  </a:lnTo>
                  <a:lnTo>
                    <a:pt x="749" y="1946"/>
                  </a:lnTo>
                  <a:lnTo>
                    <a:pt x="899" y="1348"/>
                  </a:lnTo>
                  <a:lnTo>
                    <a:pt x="899" y="599"/>
                  </a:lnTo>
                  <a:lnTo>
                    <a:pt x="749" y="300"/>
                  </a:lnTo>
                  <a:lnTo>
                    <a:pt x="5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693" name="Google Shape;693;p59"/>
            <p:cNvSpPr/>
            <p:nvPr/>
          </p:nvSpPr>
          <p:spPr bwMode="auto">
            <a:xfrm>
              <a:off x="1574175" y="2842525"/>
              <a:ext cx="18725" cy="59900"/>
            </a:xfrm>
            <a:custGeom>
              <a:avLst/>
              <a:gdLst/>
              <a:ahLst/>
              <a:cxnLst/>
              <a:rect l="l" t="t" r="r" b="b"/>
              <a:pathLst>
                <a:path w="749" h="2396" fill="norm" stroke="1" extrusionOk="0">
                  <a:moveTo>
                    <a:pt x="300" y="0"/>
                  </a:moveTo>
                  <a:lnTo>
                    <a:pt x="150" y="150"/>
                  </a:lnTo>
                  <a:lnTo>
                    <a:pt x="0" y="1198"/>
                  </a:lnTo>
                  <a:lnTo>
                    <a:pt x="150" y="2245"/>
                  </a:lnTo>
                  <a:lnTo>
                    <a:pt x="300" y="2395"/>
                  </a:lnTo>
                  <a:lnTo>
                    <a:pt x="449" y="2395"/>
                  </a:lnTo>
                  <a:lnTo>
                    <a:pt x="599" y="2245"/>
                  </a:lnTo>
                  <a:lnTo>
                    <a:pt x="749" y="1198"/>
                  </a:lnTo>
                  <a:lnTo>
                    <a:pt x="599" y="150"/>
                  </a:lnTo>
                  <a:lnTo>
                    <a:pt x="59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694" name="Google Shape;694;p59"/>
            <p:cNvSpPr/>
            <p:nvPr/>
          </p:nvSpPr>
          <p:spPr bwMode="auto">
            <a:xfrm>
              <a:off x="3781925" y="3138125"/>
              <a:ext cx="291899" cy="18750"/>
            </a:xfrm>
            <a:custGeom>
              <a:avLst/>
              <a:gdLst/>
              <a:ahLst/>
              <a:cxnLst/>
              <a:rect l="l" t="t" r="r" b="b"/>
              <a:pathLst>
                <a:path w="11676" h="750" fill="norm" stroke="1" extrusionOk="0">
                  <a:moveTo>
                    <a:pt x="2096" y="1"/>
                  </a:moveTo>
                  <a:lnTo>
                    <a:pt x="898" y="151"/>
                  </a:lnTo>
                  <a:lnTo>
                    <a:pt x="0" y="151"/>
                  </a:lnTo>
                  <a:lnTo>
                    <a:pt x="0" y="300"/>
                  </a:lnTo>
                  <a:lnTo>
                    <a:pt x="0" y="450"/>
                  </a:lnTo>
                  <a:lnTo>
                    <a:pt x="150" y="450"/>
                  </a:lnTo>
                  <a:lnTo>
                    <a:pt x="898" y="600"/>
                  </a:lnTo>
                  <a:lnTo>
                    <a:pt x="2246" y="600"/>
                  </a:lnTo>
                  <a:lnTo>
                    <a:pt x="6886" y="749"/>
                  </a:lnTo>
                  <a:lnTo>
                    <a:pt x="9280" y="600"/>
                  </a:lnTo>
                  <a:lnTo>
                    <a:pt x="11526" y="450"/>
                  </a:lnTo>
                  <a:lnTo>
                    <a:pt x="11675" y="450"/>
                  </a:lnTo>
                  <a:lnTo>
                    <a:pt x="11675" y="300"/>
                  </a:lnTo>
                  <a:lnTo>
                    <a:pt x="11526" y="151"/>
                  </a:lnTo>
                  <a:lnTo>
                    <a:pt x="928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695" name="Google Shape;695;p59"/>
            <p:cNvSpPr/>
            <p:nvPr/>
          </p:nvSpPr>
          <p:spPr bwMode="auto">
            <a:xfrm>
              <a:off x="3804375" y="3299050"/>
              <a:ext cx="280675" cy="18725"/>
            </a:xfrm>
            <a:custGeom>
              <a:avLst/>
              <a:gdLst/>
              <a:ahLst/>
              <a:cxnLst/>
              <a:rect l="l" t="t" r="r" b="b"/>
              <a:pathLst>
                <a:path w="11227" h="749" fill="norm" stroke="1" extrusionOk="0">
                  <a:moveTo>
                    <a:pt x="3742" y="0"/>
                  </a:moveTo>
                  <a:lnTo>
                    <a:pt x="150" y="150"/>
                  </a:lnTo>
                  <a:lnTo>
                    <a:pt x="0" y="299"/>
                  </a:lnTo>
                  <a:lnTo>
                    <a:pt x="0" y="449"/>
                  </a:lnTo>
                  <a:lnTo>
                    <a:pt x="150" y="599"/>
                  </a:lnTo>
                  <a:lnTo>
                    <a:pt x="4491" y="748"/>
                  </a:lnTo>
                  <a:lnTo>
                    <a:pt x="8682" y="748"/>
                  </a:lnTo>
                  <a:lnTo>
                    <a:pt x="10478" y="599"/>
                  </a:lnTo>
                  <a:lnTo>
                    <a:pt x="11077" y="449"/>
                  </a:lnTo>
                  <a:lnTo>
                    <a:pt x="11226" y="299"/>
                  </a:lnTo>
                  <a:lnTo>
                    <a:pt x="11077" y="299"/>
                  </a:lnTo>
                  <a:lnTo>
                    <a:pt x="10628" y="150"/>
                  </a:lnTo>
                  <a:lnTo>
                    <a:pt x="80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696" name="Google Shape;696;p59"/>
            <p:cNvSpPr/>
            <p:nvPr/>
          </p:nvSpPr>
          <p:spPr bwMode="auto">
            <a:xfrm>
              <a:off x="3800625" y="3377625"/>
              <a:ext cx="273200" cy="26225"/>
            </a:xfrm>
            <a:custGeom>
              <a:avLst/>
              <a:gdLst/>
              <a:ahLst/>
              <a:cxnLst/>
              <a:rect l="l" t="t" r="r" b="b"/>
              <a:pathLst>
                <a:path w="10928" h="1049" fill="norm" stroke="1" extrusionOk="0">
                  <a:moveTo>
                    <a:pt x="1947" y="0"/>
                  </a:moveTo>
                  <a:lnTo>
                    <a:pt x="1" y="300"/>
                  </a:lnTo>
                  <a:lnTo>
                    <a:pt x="1" y="449"/>
                  </a:lnTo>
                  <a:lnTo>
                    <a:pt x="2246" y="898"/>
                  </a:lnTo>
                  <a:lnTo>
                    <a:pt x="4491" y="1048"/>
                  </a:lnTo>
                  <a:lnTo>
                    <a:pt x="6886" y="898"/>
                  </a:lnTo>
                  <a:lnTo>
                    <a:pt x="9131" y="749"/>
                  </a:lnTo>
                  <a:lnTo>
                    <a:pt x="10029" y="749"/>
                  </a:lnTo>
                  <a:lnTo>
                    <a:pt x="10179" y="599"/>
                  </a:lnTo>
                  <a:lnTo>
                    <a:pt x="10927" y="599"/>
                  </a:lnTo>
                  <a:lnTo>
                    <a:pt x="10927" y="449"/>
                  </a:lnTo>
                  <a:lnTo>
                    <a:pt x="10778" y="300"/>
                  </a:lnTo>
                  <a:lnTo>
                    <a:pt x="10329" y="300"/>
                  </a:lnTo>
                  <a:lnTo>
                    <a:pt x="9281" y="150"/>
                  </a:lnTo>
                  <a:lnTo>
                    <a:pt x="80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697" name="Google Shape;697;p59"/>
            <p:cNvSpPr/>
            <p:nvPr/>
          </p:nvSpPr>
          <p:spPr bwMode="auto">
            <a:xfrm>
              <a:off x="3808125" y="3459950"/>
              <a:ext cx="261950" cy="18725"/>
            </a:xfrm>
            <a:custGeom>
              <a:avLst/>
              <a:gdLst/>
              <a:ahLst/>
              <a:cxnLst/>
              <a:rect l="l" t="t" r="r" b="b"/>
              <a:pathLst>
                <a:path w="10478" h="749" fill="norm" stroke="1" extrusionOk="0">
                  <a:moveTo>
                    <a:pt x="1198" y="0"/>
                  </a:moveTo>
                  <a:lnTo>
                    <a:pt x="0" y="300"/>
                  </a:lnTo>
                  <a:lnTo>
                    <a:pt x="0" y="449"/>
                  </a:lnTo>
                  <a:lnTo>
                    <a:pt x="1198" y="749"/>
                  </a:lnTo>
                  <a:lnTo>
                    <a:pt x="7185" y="749"/>
                  </a:lnTo>
                  <a:lnTo>
                    <a:pt x="9430" y="599"/>
                  </a:lnTo>
                  <a:lnTo>
                    <a:pt x="10178" y="599"/>
                  </a:lnTo>
                  <a:lnTo>
                    <a:pt x="10328" y="449"/>
                  </a:lnTo>
                  <a:lnTo>
                    <a:pt x="10478" y="449"/>
                  </a:lnTo>
                  <a:lnTo>
                    <a:pt x="10328" y="150"/>
                  </a:lnTo>
                  <a:lnTo>
                    <a:pt x="9580" y="150"/>
                  </a:lnTo>
                  <a:lnTo>
                    <a:pt x="718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698" name="Google Shape;698;p59"/>
            <p:cNvSpPr/>
            <p:nvPr/>
          </p:nvSpPr>
          <p:spPr bwMode="auto">
            <a:xfrm>
              <a:off x="3808125" y="3534775"/>
              <a:ext cx="246975" cy="29975"/>
            </a:xfrm>
            <a:custGeom>
              <a:avLst/>
              <a:gdLst/>
              <a:ahLst/>
              <a:cxnLst/>
              <a:rect l="l" t="t" r="r" b="b"/>
              <a:pathLst>
                <a:path w="9879" h="1199" fill="norm" stroke="1" extrusionOk="0">
                  <a:moveTo>
                    <a:pt x="4640" y="1"/>
                  </a:moveTo>
                  <a:lnTo>
                    <a:pt x="2245" y="151"/>
                  </a:lnTo>
                  <a:lnTo>
                    <a:pt x="1198" y="300"/>
                  </a:lnTo>
                  <a:lnTo>
                    <a:pt x="150" y="450"/>
                  </a:lnTo>
                  <a:lnTo>
                    <a:pt x="0" y="600"/>
                  </a:lnTo>
                  <a:lnTo>
                    <a:pt x="150" y="749"/>
                  </a:lnTo>
                  <a:lnTo>
                    <a:pt x="898" y="899"/>
                  </a:lnTo>
                  <a:lnTo>
                    <a:pt x="2395" y="1198"/>
                  </a:lnTo>
                  <a:lnTo>
                    <a:pt x="4341" y="1198"/>
                  </a:lnTo>
                  <a:lnTo>
                    <a:pt x="6287" y="1049"/>
                  </a:lnTo>
                  <a:lnTo>
                    <a:pt x="7933" y="899"/>
                  </a:lnTo>
                  <a:lnTo>
                    <a:pt x="8981" y="899"/>
                  </a:lnTo>
                  <a:lnTo>
                    <a:pt x="9729" y="749"/>
                  </a:lnTo>
                  <a:lnTo>
                    <a:pt x="9879" y="600"/>
                  </a:lnTo>
                  <a:lnTo>
                    <a:pt x="9729" y="600"/>
                  </a:lnTo>
                  <a:lnTo>
                    <a:pt x="9131" y="450"/>
                  </a:lnTo>
                  <a:lnTo>
                    <a:pt x="6885" y="300"/>
                  </a:lnTo>
                  <a:lnTo>
                    <a:pt x="464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699" name="Google Shape;699;p59"/>
            <p:cNvSpPr/>
            <p:nvPr/>
          </p:nvSpPr>
          <p:spPr bwMode="auto">
            <a:xfrm>
              <a:off x="3800625" y="3620850"/>
              <a:ext cx="243250" cy="18725"/>
            </a:xfrm>
            <a:custGeom>
              <a:avLst/>
              <a:gdLst/>
              <a:ahLst/>
              <a:cxnLst/>
              <a:rect l="l" t="t" r="r" b="b"/>
              <a:pathLst>
                <a:path w="9730" h="749" fill="norm" stroke="1" extrusionOk="0">
                  <a:moveTo>
                    <a:pt x="1198" y="0"/>
                  </a:moveTo>
                  <a:lnTo>
                    <a:pt x="150" y="300"/>
                  </a:lnTo>
                  <a:lnTo>
                    <a:pt x="1" y="449"/>
                  </a:lnTo>
                  <a:lnTo>
                    <a:pt x="150" y="599"/>
                  </a:lnTo>
                  <a:lnTo>
                    <a:pt x="1198" y="749"/>
                  </a:lnTo>
                  <a:lnTo>
                    <a:pt x="4491" y="749"/>
                  </a:lnTo>
                  <a:lnTo>
                    <a:pt x="8832" y="599"/>
                  </a:lnTo>
                  <a:lnTo>
                    <a:pt x="9580" y="599"/>
                  </a:lnTo>
                  <a:lnTo>
                    <a:pt x="9730" y="449"/>
                  </a:lnTo>
                  <a:lnTo>
                    <a:pt x="9730" y="300"/>
                  </a:lnTo>
                  <a:lnTo>
                    <a:pt x="9580" y="150"/>
                  </a:lnTo>
                  <a:lnTo>
                    <a:pt x="8982" y="150"/>
                  </a:lnTo>
                  <a:lnTo>
                    <a:pt x="6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700" name="Google Shape;700;p59"/>
            <p:cNvSpPr/>
            <p:nvPr/>
          </p:nvSpPr>
          <p:spPr bwMode="auto">
            <a:xfrm>
              <a:off x="3796900" y="3699425"/>
              <a:ext cx="235750" cy="22475"/>
            </a:xfrm>
            <a:custGeom>
              <a:avLst/>
              <a:gdLst/>
              <a:ahLst/>
              <a:cxnLst/>
              <a:rect l="l" t="t" r="r" b="b"/>
              <a:pathLst>
                <a:path w="9430" h="899" fill="norm" stroke="1" extrusionOk="0">
                  <a:moveTo>
                    <a:pt x="4490" y="1"/>
                  </a:moveTo>
                  <a:lnTo>
                    <a:pt x="299" y="300"/>
                  </a:lnTo>
                  <a:lnTo>
                    <a:pt x="0" y="300"/>
                  </a:lnTo>
                  <a:lnTo>
                    <a:pt x="0" y="599"/>
                  </a:lnTo>
                  <a:lnTo>
                    <a:pt x="299" y="749"/>
                  </a:lnTo>
                  <a:lnTo>
                    <a:pt x="4490" y="899"/>
                  </a:lnTo>
                  <a:lnTo>
                    <a:pt x="6586" y="899"/>
                  </a:lnTo>
                  <a:lnTo>
                    <a:pt x="8681" y="599"/>
                  </a:lnTo>
                  <a:lnTo>
                    <a:pt x="9280" y="599"/>
                  </a:lnTo>
                  <a:lnTo>
                    <a:pt x="9430" y="450"/>
                  </a:lnTo>
                  <a:lnTo>
                    <a:pt x="9280" y="300"/>
                  </a:lnTo>
                  <a:lnTo>
                    <a:pt x="8681" y="150"/>
                  </a:lnTo>
                  <a:lnTo>
                    <a:pt x="65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701" name="Google Shape;701;p59"/>
            <p:cNvSpPr/>
            <p:nvPr/>
          </p:nvSpPr>
          <p:spPr bwMode="auto">
            <a:xfrm>
              <a:off x="3789400" y="3781750"/>
              <a:ext cx="235775" cy="26225"/>
            </a:xfrm>
            <a:custGeom>
              <a:avLst/>
              <a:gdLst/>
              <a:ahLst/>
              <a:cxnLst/>
              <a:rect l="l" t="t" r="r" b="b"/>
              <a:pathLst>
                <a:path w="9431" h="1049" fill="norm" stroke="1" extrusionOk="0">
                  <a:moveTo>
                    <a:pt x="3593" y="1"/>
                  </a:moveTo>
                  <a:lnTo>
                    <a:pt x="1947" y="150"/>
                  </a:lnTo>
                  <a:lnTo>
                    <a:pt x="150" y="150"/>
                  </a:lnTo>
                  <a:lnTo>
                    <a:pt x="1" y="300"/>
                  </a:lnTo>
                  <a:lnTo>
                    <a:pt x="1" y="450"/>
                  </a:lnTo>
                  <a:lnTo>
                    <a:pt x="1" y="599"/>
                  </a:lnTo>
                  <a:lnTo>
                    <a:pt x="150" y="599"/>
                  </a:lnTo>
                  <a:lnTo>
                    <a:pt x="2695" y="749"/>
                  </a:lnTo>
                  <a:lnTo>
                    <a:pt x="5090" y="899"/>
                  </a:lnTo>
                  <a:lnTo>
                    <a:pt x="6736" y="1048"/>
                  </a:lnTo>
                  <a:lnTo>
                    <a:pt x="8383" y="899"/>
                  </a:lnTo>
                  <a:lnTo>
                    <a:pt x="9131" y="749"/>
                  </a:lnTo>
                  <a:lnTo>
                    <a:pt x="9431" y="749"/>
                  </a:lnTo>
                  <a:lnTo>
                    <a:pt x="9431" y="599"/>
                  </a:lnTo>
                  <a:lnTo>
                    <a:pt x="9431" y="450"/>
                  </a:lnTo>
                  <a:lnTo>
                    <a:pt x="9281" y="300"/>
                  </a:lnTo>
                  <a:lnTo>
                    <a:pt x="8532" y="150"/>
                  </a:lnTo>
                  <a:lnTo>
                    <a:pt x="7185" y="150"/>
                  </a:lnTo>
                  <a:lnTo>
                    <a:pt x="59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702" name="Google Shape;702;p59"/>
            <p:cNvSpPr/>
            <p:nvPr/>
          </p:nvSpPr>
          <p:spPr bwMode="auto">
            <a:xfrm>
              <a:off x="3804375" y="3864074"/>
              <a:ext cx="205825" cy="22475"/>
            </a:xfrm>
            <a:custGeom>
              <a:avLst/>
              <a:gdLst/>
              <a:ahLst/>
              <a:cxnLst/>
              <a:rect l="l" t="t" r="r" b="b"/>
              <a:pathLst>
                <a:path w="8233" h="899" fill="norm" stroke="1" extrusionOk="0">
                  <a:moveTo>
                    <a:pt x="2096" y="1"/>
                  </a:moveTo>
                  <a:lnTo>
                    <a:pt x="150" y="150"/>
                  </a:lnTo>
                  <a:lnTo>
                    <a:pt x="0" y="150"/>
                  </a:lnTo>
                  <a:lnTo>
                    <a:pt x="0" y="300"/>
                  </a:lnTo>
                  <a:lnTo>
                    <a:pt x="0" y="599"/>
                  </a:lnTo>
                  <a:lnTo>
                    <a:pt x="150" y="599"/>
                  </a:lnTo>
                  <a:lnTo>
                    <a:pt x="2096" y="749"/>
                  </a:lnTo>
                  <a:lnTo>
                    <a:pt x="3892" y="899"/>
                  </a:lnTo>
                  <a:lnTo>
                    <a:pt x="7484" y="599"/>
                  </a:lnTo>
                  <a:lnTo>
                    <a:pt x="8083" y="599"/>
                  </a:lnTo>
                  <a:lnTo>
                    <a:pt x="8233" y="450"/>
                  </a:lnTo>
                  <a:lnTo>
                    <a:pt x="8083" y="300"/>
                  </a:lnTo>
                  <a:lnTo>
                    <a:pt x="7484" y="300"/>
                  </a:lnTo>
                  <a:lnTo>
                    <a:pt x="389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703" name="Google Shape;703;p59"/>
            <p:cNvSpPr/>
            <p:nvPr/>
          </p:nvSpPr>
          <p:spPr bwMode="auto">
            <a:xfrm>
              <a:off x="3751975" y="3938925"/>
              <a:ext cx="243275" cy="29950"/>
            </a:xfrm>
            <a:custGeom>
              <a:avLst/>
              <a:gdLst/>
              <a:ahLst/>
              <a:cxnLst/>
              <a:rect l="l" t="t" r="r" b="b"/>
              <a:pathLst>
                <a:path w="9731" h="1198" fill="norm" stroke="1" extrusionOk="0">
                  <a:moveTo>
                    <a:pt x="3743" y="0"/>
                  </a:moveTo>
                  <a:lnTo>
                    <a:pt x="1947" y="150"/>
                  </a:lnTo>
                  <a:lnTo>
                    <a:pt x="151" y="449"/>
                  </a:lnTo>
                  <a:lnTo>
                    <a:pt x="1" y="449"/>
                  </a:lnTo>
                  <a:lnTo>
                    <a:pt x="1" y="599"/>
                  </a:lnTo>
                  <a:lnTo>
                    <a:pt x="151" y="898"/>
                  </a:lnTo>
                  <a:lnTo>
                    <a:pt x="2246" y="1048"/>
                  </a:lnTo>
                  <a:lnTo>
                    <a:pt x="4641" y="1198"/>
                  </a:lnTo>
                  <a:lnTo>
                    <a:pt x="6886" y="1048"/>
                  </a:lnTo>
                  <a:lnTo>
                    <a:pt x="9131" y="898"/>
                  </a:lnTo>
                  <a:lnTo>
                    <a:pt x="9580" y="749"/>
                  </a:lnTo>
                  <a:lnTo>
                    <a:pt x="9730" y="599"/>
                  </a:lnTo>
                  <a:lnTo>
                    <a:pt x="9580" y="449"/>
                  </a:lnTo>
                  <a:lnTo>
                    <a:pt x="9131" y="299"/>
                  </a:lnTo>
                  <a:lnTo>
                    <a:pt x="7635" y="150"/>
                  </a:lnTo>
                  <a:lnTo>
                    <a:pt x="56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704" name="Google Shape;704;p59"/>
            <p:cNvSpPr/>
            <p:nvPr/>
          </p:nvSpPr>
          <p:spPr bwMode="auto">
            <a:xfrm>
              <a:off x="3789400" y="4021250"/>
              <a:ext cx="198350" cy="26200"/>
            </a:xfrm>
            <a:custGeom>
              <a:avLst/>
              <a:gdLst/>
              <a:ahLst/>
              <a:cxnLst/>
              <a:rect l="l" t="t" r="r" b="b"/>
              <a:pathLst>
                <a:path w="7934" h="1048" fill="norm" stroke="1" extrusionOk="0">
                  <a:moveTo>
                    <a:pt x="3743" y="0"/>
                  </a:moveTo>
                  <a:lnTo>
                    <a:pt x="1947" y="150"/>
                  </a:lnTo>
                  <a:lnTo>
                    <a:pt x="300" y="299"/>
                  </a:lnTo>
                  <a:lnTo>
                    <a:pt x="150" y="299"/>
                  </a:lnTo>
                  <a:lnTo>
                    <a:pt x="1" y="449"/>
                  </a:lnTo>
                  <a:lnTo>
                    <a:pt x="150" y="599"/>
                  </a:lnTo>
                  <a:lnTo>
                    <a:pt x="300" y="748"/>
                  </a:lnTo>
                  <a:lnTo>
                    <a:pt x="3743" y="1048"/>
                  </a:lnTo>
                  <a:lnTo>
                    <a:pt x="5389" y="1048"/>
                  </a:lnTo>
                  <a:lnTo>
                    <a:pt x="7185" y="748"/>
                  </a:lnTo>
                  <a:lnTo>
                    <a:pt x="7784" y="748"/>
                  </a:lnTo>
                  <a:lnTo>
                    <a:pt x="7934" y="599"/>
                  </a:lnTo>
                  <a:lnTo>
                    <a:pt x="7784" y="449"/>
                  </a:lnTo>
                  <a:lnTo>
                    <a:pt x="7185" y="299"/>
                  </a:lnTo>
                  <a:lnTo>
                    <a:pt x="5539" y="150"/>
                  </a:lnTo>
                  <a:lnTo>
                    <a:pt x="37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705" name="Google Shape;705;p59"/>
            <p:cNvSpPr/>
            <p:nvPr/>
          </p:nvSpPr>
          <p:spPr bwMode="auto">
            <a:xfrm>
              <a:off x="3800625" y="4182150"/>
              <a:ext cx="164675" cy="26200"/>
            </a:xfrm>
            <a:custGeom>
              <a:avLst/>
              <a:gdLst/>
              <a:ahLst/>
              <a:cxnLst/>
              <a:rect l="l" t="t" r="r" b="b"/>
              <a:pathLst>
                <a:path w="6587" h="1048" fill="norm" stroke="1" extrusionOk="0">
                  <a:moveTo>
                    <a:pt x="2994" y="0"/>
                  </a:moveTo>
                  <a:lnTo>
                    <a:pt x="1498" y="150"/>
                  </a:lnTo>
                  <a:lnTo>
                    <a:pt x="150" y="300"/>
                  </a:lnTo>
                  <a:lnTo>
                    <a:pt x="1" y="449"/>
                  </a:lnTo>
                  <a:lnTo>
                    <a:pt x="1" y="599"/>
                  </a:lnTo>
                  <a:lnTo>
                    <a:pt x="1" y="749"/>
                  </a:lnTo>
                  <a:lnTo>
                    <a:pt x="150" y="749"/>
                  </a:lnTo>
                  <a:lnTo>
                    <a:pt x="749" y="898"/>
                  </a:lnTo>
                  <a:lnTo>
                    <a:pt x="2096" y="1048"/>
                  </a:lnTo>
                  <a:lnTo>
                    <a:pt x="3294" y="1048"/>
                  </a:lnTo>
                  <a:lnTo>
                    <a:pt x="5838" y="749"/>
                  </a:lnTo>
                  <a:lnTo>
                    <a:pt x="6437" y="599"/>
                  </a:lnTo>
                  <a:lnTo>
                    <a:pt x="6587" y="599"/>
                  </a:lnTo>
                  <a:lnTo>
                    <a:pt x="6587" y="449"/>
                  </a:lnTo>
                  <a:lnTo>
                    <a:pt x="6587" y="300"/>
                  </a:lnTo>
                  <a:lnTo>
                    <a:pt x="6437" y="300"/>
                  </a:lnTo>
                  <a:lnTo>
                    <a:pt x="5838" y="150"/>
                  </a:lnTo>
                  <a:lnTo>
                    <a:pt x="449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706" name="Google Shape;706;p59"/>
            <p:cNvSpPr/>
            <p:nvPr/>
          </p:nvSpPr>
          <p:spPr bwMode="auto">
            <a:xfrm>
              <a:off x="3804375" y="4103550"/>
              <a:ext cx="172150" cy="22500"/>
            </a:xfrm>
            <a:custGeom>
              <a:avLst/>
              <a:gdLst/>
              <a:ahLst/>
              <a:cxnLst/>
              <a:rect l="l" t="t" r="r" b="b"/>
              <a:pathLst>
                <a:path w="6886" h="900" fill="norm" stroke="1" extrusionOk="0">
                  <a:moveTo>
                    <a:pt x="1647" y="1"/>
                  </a:moveTo>
                  <a:lnTo>
                    <a:pt x="150" y="151"/>
                  </a:lnTo>
                  <a:lnTo>
                    <a:pt x="0" y="300"/>
                  </a:lnTo>
                  <a:lnTo>
                    <a:pt x="0" y="450"/>
                  </a:lnTo>
                  <a:lnTo>
                    <a:pt x="0" y="600"/>
                  </a:lnTo>
                  <a:lnTo>
                    <a:pt x="150" y="749"/>
                  </a:lnTo>
                  <a:lnTo>
                    <a:pt x="1647" y="899"/>
                  </a:lnTo>
                  <a:lnTo>
                    <a:pt x="3144" y="899"/>
                  </a:lnTo>
                  <a:lnTo>
                    <a:pt x="6137" y="749"/>
                  </a:lnTo>
                  <a:lnTo>
                    <a:pt x="6736" y="600"/>
                  </a:lnTo>
                  <a:lnTo>
                    <a:pt x="6886" y="600"/>
                  </a:lnTo>
                  <a:lnTo>
                    <a:pt x="6886" y="450"/>
                  </a:lnTo>
                  <a:lnTo>
                    <a:pt x="6886" y="300"/>
                  </a:lnTo>
                  <a:lnTo>
                    <a:pt x="6736" y="300"/>
                  </a:lnTo>
                  <a:lnTo>
                    <a:pt x="6137" y="151"/>
                  </a:lnTo>
                  <a:lnTo>
                    <a:pt x="314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707" name="Google Shape;707;p59"/>
            <p:cNvSpPr/>
            <p:nvPr/>
          </p:nvSpPr>
          <p:spPr bwMode="auto">
            <a:xfrm>
              <a:off x="3804375" y="4264475"/>
              <a:ext cx="149700" cy="22475"/>
            </a:xfrm>
            <a:custGeom>
              <a:avLst/>
              <a:gdLst/>
              <a:ahLst/>
              <a:cxnLst/>
              <a:rect l="l" t="t" r="r" b="b"/>
              <a:pathLst>
                <a:path w="5988" h="899" fill="norm" stroke="1" extrusionOk="0">
                  <a:moveTo>
                    <a:pt x="1497" y="0"/>
                  </a:moveTo>
                  <a:lnTo>
                    <a:pt x="150" y="300"/>
                  </a:lnTo>
                  <a:lnTo>
                    <a:pt x="0" y="449"/>
                  </a:lnTo>
                  <a:lnTo>
                    <a:pt x="150" y="599"/>
                  </a:lnTo>
                  <a:lnTo>
                    <a:pt x="150" y="749"/>
                  </a:lnTo>
                  <a:lnTo>
                    <a:pt x="1497" y="898"/>
                  </a:lnTo>
                  <a:lnTo>
                    <a:pt x="3892" y="898"/>
                  </a:lnTo>
                  <a:lnTo>
                    <a:pt x="5239" y="749"/>
                  </a:lnTo>
                  <a:lnTo>
                    <a:pt x="5988" y="599"/>
                  </a:lnTo>
                  <a:lnTo>
                    <a:pt x="5988" y="449"/>
                  </a:lnTo>
                  <a:lnTo>
                    <a:pt x="5988" y="300"/>
                  </a:lnTo>
                  <a:lnTo>
                    <a:pt x="5239" y="150"/>
                  </a:lnTo>
                  <a:lnTo>
                    <a:pt x="404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708" name="Google Shape;708;p59"/>
            <p:cNvSpPr/>
            <p:nvPr/>
          </p:nvSpPr>
          <p:spPr bwMode="auto">
            <a:xfrm>
              <a:off x="3808125" y="4343050"/>
              <a:ext cx="134725" cy="26225"/>
            </a:xfrm>
            <a:custGeom>
              <a:avLst/>
              <a:gdLst/>
              <a:ahLst/>
              <a:cxnLst/>
              <a:rect l="l" t="t" r="r" b="b"/>
              <a:pathLst>
                <a:path w="5389" h="1049" fill="norm" stroke="1" extrusionOk="0">
                  <a:moveTo>
                    <a:pt x="2395" y="0"/>
                  </a:moveTo>
                  <a:lnTo>
                    <a:pt x="1198" y="150"/>
                  </a:lnTo>
                  <a:lnTo>
                    <a:pt x="150" y="300"/>
                  </a:lnTo>
                  <a:lnTo>
                    <a:pt x="0" y="449"/>
                  </a:lnTo>
                  <a:lnTo>
                    <a:pt x="0" y="599"/>
                  </a:lnTo>
                  <a:lnTo>
                    <a:pt x="0" y="749"/>
                  </a:lnTo>
                  <a:lnTo>
                    <a:pt x="150" y="749"/>
                  </a:lnTo>
                  <a:lnTo>
                    <a:pt x="300" y="898"/>
                  </a:lnTo>
                  <a:lnTo>
                    <a:pt x="1347" y="1048"/>
                  </a:lnTo>
                  <a:lnTo>
                    <a:pt x="2395" y="1048"/>
                  </a:lnTo>
                  <a:lnTo>
                    <a:pt x="3892" y="898"/>
                  </a:lnTo>
                  <a:lnTo>
                    <a:pt x="4640" y="749"/>
                  </a:lnTo>
                  <a:lnTo>
                    <a:pt x="5239" y="749"/>
                  </a:lnTo>
                  <a:lnTo>
                    <a:pt x="5239" y="599"/>
                  </a:lnTo>
                  <a:lnTo>
                    <a:pt x="5389" y="449"/>
                  </a:lnTo>
                  <a:lnTo>
                    <a:pt x="5239" y="300"/>
                  </a:lnTo>
                  <a:lnTo>
                    <a:pt x="4640" y="150"/>
                  </a:lnTo>
                  <a:lnTo>
                    <a:pt x="35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709" name="Google Shape;709;p59"/>
            <p:cNvSpPr/>
            <p:nvPr/>
          </p:nvSpPr>
          <p:spPr bwMode="auto">
            <a:xfrm>
              <a:off x="3789400" y="4425375"/>
              <a:ext cx="142225" cy="22475"/>
            </a:xfrm>
            <a:custGeom>
              <a:avLst/>
              <a:gdLst/>
              <a:ahLst/>
              <a:cxnLst/>
              <a:rect l="l" t="t" r="r" b="b"/>
              <a:pathLst>
                <a:path w="5689" h="899" fill="norm" stroke="1" extrusionOk="0">
                  <a:moveTo>
                    <a:pt x="1348" y="0"/>
                  </a:moveTo>
                  <a:lnTo>
                    <a:pt x="749" y="150"/>
                  </a:lnTo>
                  <a:lnTo>
                    <a:pt x="150" y="300"/>
                  </a:lnTo>
                  <a:lnTo>
                    <a:pt x="1" y="599"/>
                  </a:lnTo>
                  <a:lnTo>
                    <a:pt x="150" y="599"/>
                  </a:lnTo>
                  <a:lnTo>
                    <a:pt x="749" y="898"/>
                  </a:lnTo>
                  <a:lnTo>
                    <a:pt x="2695" y="898"/>
                  </a:lnTo>
                  <a:lnTo>
                    <a:pt x="4940" y="749"/>
                  </a:lnTo>
                  <a:lnTo>
                    <a:pt x="5539" y="599"/>
                  </a:lnTo>
                  <a:lnTo>
                    <a:pt x="5689" y="599"/>
                  </a:lnTo>
                  <a:lnTo>
                    <a:pt x="5689" y="449"/>
                  </a:lnTo>
                  <a:lnTo>
                    <a:pt x="5539" y="300"/>
                  </a:lnTo>
                  <a:lnTo>
                    <a:pt x="4940" y="150"/>
                  </a:lnTo>
                  <a:lnTo>
                    <a:pt x="38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710" name="Google Shape;710;p59"/>
            <p:cNvSpPr/>
            <p:nvPr/>
          </p:nvSpPr>
          <p:spPr bwMode="auto">
            <a:xfrm>
              <a:off x="3785675" y="4507700"/>
              <a:ext cx="134725" cy="22475"/>
            </a:xfrm>
            <a:custGeom>
              <a:avLst/>
              <a:gdLst/>
              <a:ahLst/>
              <a:cxnLst/>
              <a:rect l="l" t="t" r="r" b="b"/>
              <a:pathLst>
                <a:path w="5389" h="899" fill="norm" stroke="1" extrusionOk="0">
                  <a:moveTo>
                    <a:pt x="1497" y="0"/>
                  </a:moveTo>
                  <a:lnTo>
                    <a:pt x="449" y="150"/>
                  </a:lnTo>
                  <a:lnTo>
                    <a:pt x="150" y="300"/>
                  </a:lnTo>
                  <a:lnTo>
                    <a:pt x="0" y="300"/>
                  </a:lnTo>
                  <a:lnTo>
                    <a:pt x="0" y="449"/>
                  </a:lnTo>
                  <a:lnTo>
                    <a:pt x="150" y="599"/>
                  </a:lnTo>
                  <a:lnTo>
                    <a:pt x="599" y="749"/>
                  </a:lnTo>
                  <a:lnTo>
                    <a:pt x="1198" y="898"/>
                  </a:lnTo>
                  <a:lnTo>
                    <a:pt x="2545" y="898"/>
                  </a:lnTo>
                  <a:lnTo>
                    <a:pt x="4640" y="749"/>
                  </a:lnTo>
                  <a:lnTo>
                    <a:pt x="5239" y="599"/>
                  </a:lnTo>
                  <a:lnTo>
                    <a:pt x="5389" y="449"/>
                  </a:lnTo>
                  <a:lnTo>
                    <a:pt x="5389" y="300"/>
                  </a:lnTo>
                  <a:lnTo>
                    <a:pt x="5239" y="150"/>
                  </a:lnTo>
                  <a:lnTo>
                    <a:pt x="4640" y="150"/>
                  </a:lnTo>
                  <a:lnTo>
                    <a:pt x="35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711" name="Google Shape;711;p59"/>
            <p:cNvSpPr/>
            <p:nvPr/>
          </p:nvSpPr>
          <p:spPr bwMode="auto">
            <a:xfrm>
              <a:off x="3781925" y="4586275"/>
              <a:ext cx="134725" cy="26225"/>
            </a:xfrm>
            <a:custGeom>
              <a:avLst/>
              <a:gdLst/>
              <a:ahLst/>
              <a:cxnLst/>
              <a:rect l="l" t="t" r="r" b="b"/>
              <a:pathLst>
                <a:path w="5389" h="1049" fill="norm" stroke="1" extrusionOk="0">
                  <a:moveTo>
                    <a:pt x="1348" y="1"/>
                  </a:moveTo>
                  <a:lnTo>
                    <a:pt x="749" y="150"/>
                  </a:lnTo>
                  <a:lnTo>
                    <a:pt x="150" y="300"/>
                  </a:lnTo>
                  <a:lnTo>
                    <a:pt x="0" y="450"/>
                  </a:lnTo>
                  <a:lnTo>
                    <a:pt x="0" y="599"/>
                  </a:lnTo>
                  <a:lnTo>
                    <a:pt x="150" y="749"/>
                  </a:lnTo>
                  <a:lnTo>
                    <a:pt x="1048" y="1048"/>
                  </a:lnTo>
                  <a:lnTo>
                    <a:pt x="3293" y="1048"/>
                  </a:lnTo>
                  <a:lnTo>
                    <a:pt x="4341" y="899"/>
                  </a:lnTo>
                  <a:lnTo>
                    <a:pt x="5089" y="749"/>
                  </a:lnTo>
                  <a:lnTo>
                    <a:pt x="5239" y="749"/>
                  </a:lnTo>
                  <a:lnTo>
                    <a:pt x="5389" y="599"/>
                  </a:lnTo>
                  <a:lnTo>
                    <a:pt x="5389" y="450"/>
                  </a:lnTo>
                  <a:lnTo>
                    <a:pt x="5239" y="300"/>
                  </a:lnTo>
                  <a:lnTo>
                    <a:pt x="5089" y="300"/>
                  </a:lnTo>
                  <a:lnTo>
                    <a:pt x="4341" y="150"/>
                  </a:lnTo>
                  <a:lnTo>
                    <a:pt x="35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712" name="Google Shape;712;p59"/>
            <p:cNvSpPr/>
            <p:nvPr/>
          </p:nvSpPr>
          <p:spPr bwMode="auto">
            <a:xfrm>
              <a:off x="3766950" y="4668600"/>
              <a:ext cx="134750" cy="26225"/>
            </a:xfrm>
            <a:custGeom>
              <a:avLst/>
              <a:gdLst/>
              <a:ahLst/>
              <a:cxnLst/>
              <a:rect l="l" t="t" r="r" b="b"/>
              <a:pathLst>
                <a:path w="5390" h="1049" fill="norm" stroke="1" extrusionOk="0">
                  <a:moveTo>
                    <a:pt x="1198" y="0"/>
                  </a:moveTo>
                  <a:lnTo>
                    <a:pt x="150" y="300"/>
                  </a:lnTo>
                  <a:lnTo>
                    <a:pt x="1" y="449"/>
                  </a:lnTo>
                  <a:lnTo>
                    <a:pt x="150" y="599"/>
                  </a:lnTo>
                  <a:lnTo>
                    <a:pt x="1198" y="899"/>
                  </a:lnTo>
                  <a:lnTo>
                    <a:pt x="2246" y="1048"/>
                  </a:lnTo>
                  <a:lnTo>
                    <a:pt x="3294" y="899"/>
                  </a:lnTo>
                  <a:lnTo>
                    <a:pt x="4491" y="749"/>
                  </a:lnTo>
                  <a:lnTo>
                    <a:pt x="5239" y="599"/>
                  </a:lnTo>
                  <a:lnTo>
                    <a:pt x="5389" y="449"/>
                  </a:lnTo>
                  <a:lnTo>
                    <a:pt x="5239" y="300"/>
                  </a:lnTo>
                  <a:lnTo>
                    <a:pt x="4491" y="150"/>
                  </a:lnTo>
                  <a:lnTo>
                    <a:pt x="34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713" name="Google Shape;713;p59"/>
            <p:cNvSpPr/>
            <p:nvPr/>
          </p:nvSpPr>
          <p:spPr bwMode="auto">
            <a:xfrm>
              <a:off x="3781925" y="4750925"/>
              <a:ext cx="108550" cy="18725"/>
            </a:xfrm>
            <a:custGeom>
              <a:avLst/>
              <a:gdLst/>
              <a:ahLst/>
              <a:cxnLst/>
              <a:rect l="l" t="t" r="r" b="b"/>
              <a:pathLst>
                <a:path w="4342" h="749" fill="norm" stroke="1" extrusionOk="0">
                  <a:moveTo>
                    <a:pt x="599" y="0"/>
                  </a:moveTo>
                  <a:lnTo>
                    <a:pt x="0" y="150"/>
                  </a:lnTo>
                  <a:lnTo>
                    <a:pt x="0" y="449"/>
                  </a:lnTo>
                  <a:lnTo>
                    <a:pt x="0" y="599"/>
                  </a:lnTo>
                  <a:lnTo>
                    <a:pt x="599" y="749"/>
                  </a:lnTo>
                  <a:lnTo>
                    <a:pt x="3443" y="749"/>
                  </a:lnTo>
                  <a:lnTo>
                    <a:pt x="4191" y="449"/>
                  </a:lnTo>
                  <a:lnTo>
                    <a:pt x="4341" y="449"/>
                  </a:lnTo>
                  <a:lnTo>
                    <a:pt x="4191" y="300"/>
                  </a:lnTo>
                  <a:lnTo>
                    <a:pt x="4191" y="150"/>
                  </a:lnTo>
                  <a:lnTo>
                    <a:pt x="359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714" name="Google Shape;714;p59"/>
            <p:cNvSpPr/>
            <p:nvPr/>
          </p:nvSpPr>
          <p:spPr bwMode="auto">
            <a:xfrm>
              <a:off x="3796900" y="4829500"/>
              <a:ext cx="82350" cy="22475"/>
            </a:xfrm>
            <a:custGeom>
              <a:avLst/>
              <a:gdLst/>
              <a:ahLst/>
              <a:cxnLst/>
              <a:rect l="l" t="t" r="r" b="b"/>
              <a:pathLst>
                <a:path w="3294" h="899" fill="norm" stroke="1" extrusionOk="0">
                  <a:moveTo>
                    <a:pt x="749" y="1"/>
                  </a:moveTo>
                  <a:lnTo>
                    <a:pt x="299" y="150"/>
                  </a:lnTo>
                  <a:lnTo>
                    <a:pt x="150" y="300"/>
                  </a:lnTo>
                  <a:lnTo>
                    <a:pt x="0" y="450"/>
                  </a:lnTo>
                  <a:lnTo>
                    <a:pt x="150" y="599"/>
                  </a:lnTo>
                  <a:lnTo>
                    <a:pt x="299" y="749"/>
                  </a:lnTo>
                  <a:lnTo>
                    <a:pt x="749" y="899"/>
                  </a:lnTo>
                  <a:lnTo>
                    <a:pt x="1347" y="899"/>
                  </a:lnTo>
                  <a:lnTo>
                    <a:pt x="2395" y="749"/>
                  </a:lnTo>
                  <a:lnTo>
                    <a:pt x="3143" y="599"/>
                  </a:lnTo>
                  <a:lnTo>
                    <a:pt x="3293" y="450"/>
                  </a:lnTo>
                  <a:lnTo>
                    <a:pt x="3143" y="300"/>
                  </a:lnTo>
                  <a:lnTo>
                    <a:pt x="2545" y="150"/>
                  </a:lnTo>
                  <a:lnTo>
                    <a:pt x="13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715" name="Google Shape;715;p59"/>
            <p:cNvSpPr/>
            <p:nvPr/>
          </p:nvSpPr>
          <p:spPr bwMode="auto">
            <a:xfrm>
              <a:off x="3804375" y="4911825"/>
              <a:ext cx="71125" cy="18725"/>
            </a:xfrm>
            <a:custGeom>
              <a:avLst/>
              <a:gdLst/>
              <a:ahLst/>
              <a:cxnLst/>
              <a:rect l="l" t="t" r="r" b="b"/>
              <a:pathLst>
                <a:path w="2845" h="749" fill="norm" stroke="1" extrusionOk="0">
                  <a:moveTo>
                    <a:pt x="899" y="1"/>
                  </a:moveTo>
                  <a:lnTo>
                    <a:pt x="150" y="150"/>
                  </a:lnTo>
                  <a:lnTo>
                    <a:pt x="150" y="300"/>
                  </a:lnTo>
                  <a:lnTo>
                    <a:pt x="0" y="450"/>
                  </a:lnTo>
                  <a:lnTo>
                    <a:pt x="150" y="599"/>
                  </a:lnTo>
                  <a:lnTo>
                    <a:pt x="899" y="749"/>
                  </a:lnTo>
                  <a:lnTo>
                    <a:pt x="1647" y="749"/>
                  </a:lnTo>
                  <a:lnTo>
                    <a:pt x="2395" y="599"/>
                  </a:lnTo>
                  <a:lnTo>
                    <a:pt x="2695" y="599"/>
                  </a:lnTo>
                  <a:lnTo>
                    <a:pt x="2844" y="450"/>
                  </a:lnTo>
                  <a:lnTo>
                    <a:pt x="2695" y="150"/>
                  </a:lnTo>
                  <a:lnTo>
                    <a:pt x="2395" y="150"/>
                  </a:lnTo>
                  <a:lnTo>
                    <a:pt x="17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716" name="Google Shape;716;p59"/>
            <p:cNvSpPr/>
            <p:nvPr/>
          </p:nvSpPr>
          <p:spPr bwMode="auto">
            <a:xfrm>
              <a:off x="3793150" y="4990400"/>
              <a:ext cx="67375" cy="22475"/>
            </a:xfrm>
            <a:custGeom>
              <a:avLst/>
              <a:gdLst/>
              <a:ahLst/>
              <a:cxnLst/>
              <a:rect l="l" t="t" r="r" b="b"/>
              <a:pathLst>
                <a:path w="2695" h="899" fill="norm" stroke="1" extrusionOk="0">
                  <a:moveTo>
                    <a:pt x="1048" y="1"/>
                  </a:moveTo>
                  <a:lnTo>
                    <a:pt x="449" y="150"/>
                  </a:lnTo>
                  <a:lnTo>
                    <a:pt x="0" y="300"/>
                  </a:lnTo>
                  <a:lnTo>
                    <a:pt x="0" y="450"/>
                  </a:lnTo>
                  <a:lnTo>
                    <a:pt x="0" y="749"/>
                  </a:lnTo>
                  <a:lnTo>
                    <a:pt x="300" y="899"/>
                  </a:lnTo>
                  <a:lnTo>
                    <a:pt x="1647" y="899"/>
                  </a:lnTo>
                  <a:lnTo>
                    <a:pt x="2395" y="749"/>
                  </a:lnTo>
                  <a:lnTo>
                    <a:pt x="2545" y="600"/>
                  </a:lnTo>
                  <a:lnTo>
                    <a:pt x="2695" y="450"/>
                  </a:lnTo>
                  <a:lnTo>
                    <a:pt x="2545" y="300"/>
                  </a:lnTo>
                  <a:lnTo>
                    <a:pt x="2395" y="300"/>
                  </a:lnTo>
                  <a:lnTo>
                    <a:pt x="1797" y="150"/>
                  </a:lnTo>
                  <a:lnTo>
                    <a:pt x="10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717" name="Google Shape;717;p59"/>
            <p:cNvSpPr/>
            <p:nvPr/>
          </p:nvSpPr>
          <p:spPr bwMode="auto">
            <a:xfrm>
              <a:off x="3793150" y="5076475"/>
              <a:ext cx="59900" cy="15000"/>
            </a:xfrm>
            <a:custGeom>
              <a:avLst/>
              <a:gdLst/>
              <a:ahLst/>
              <a:cxnLst/>
              <a:rect l="l" t="t" r="r" b="b"/>
              <a:pathLst>
                <a:path w="2396" h="600" fill="norm" stroke="1" extrusionOk="0">
                  <a:moveTo>
                    <a:pt x="150" y="0"/>
                  </a:moveTo>
                  <a:lnTo>
                    <a:pt x="150" y="150"/>
                  </a:lnTo>
                  <a:lnTo>
                    <a:pt x="0" y="300"/>
                  </a:lnTo>
                  <a:lnTo>
                    <a:pt x="0" y="449"/>
                  </a:lnTo>
                  <a:lnTo>
                    <a:pt x="300" y="449"/>
                  </a:lnTo>
                  <a:lnTo>
                    <a:pt x="1048" y="599"/>
                  </a:lnTo>
                  <a:lnTo>
                    <a:pt x="1946" y="599"/>
                  </a:lnTo>
                  <a:lnTo>
                    <a:pt x="2395" y="449"/>
                  </a:lnTo>
                  <a:lnTo>
                    <a:pt x="2395" y="300"/>
                  </a:lnTo>
                  <a:lnTo>
                    <a:pt x="2395" y="150"/>
                  </a:lnTo>
                  <a:lnTo>
                    <a:pt x="209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718" name="Google Shape;718;p59"/>
            <p:cNvSpPr/>
            <p:nvPr/>
          </p:nvSpPr>
          <p:spPr bwMode="auto">
            <a:xfrm>
              <a:off x="1192500" y="238125"/>
              <a:ext cx="5235000" cy="5238750"/>
            </a:xfrm>
            <a:custGeom>
              <a:avLst/>
              <a:gdLst/>
              <a:ahLst/>
              <a:cxnLst/>
              <a:rect l="l" t="t" r="r" b="b"/>
              <a:pathLst>
                <a:path w="209400" h="209550" fill="norm" stroke="1" extrusionOk="0">
                  <a:moveTo>
                    <a:pt x="100135" y="23200"/>
                  </a:moveTo>
                  <a:lnTo>
                    <a:pt x="98638" y="34276"/>
                  </a:lnTo>
                  <a:lnTo>
                    <a:pt x="94597" y="34725"/>
                  </a:lnTo>
                  <a:lnTo>
                    <a:pt x="90555" y="35324"/>
                  </a:lnTo>
                  <a:lnTo>
                    <a:pt x="90555" y="35324"/>
                  </a:lnTo>
                  <a:lnTo>
                    <a:pt x="90705" y="24248"/>
                  </a:lnTo>
                  <a:lnTo>
                    <a:pt x="95345" y="23649"/>
                  </a:lnTo>
                  <a:lnTo>
                    <a:pt x="100135" y="23200"/>
                  </a:lnTo>
                  <a:close/>
                  <a:moveTo>
                    <a:pt x="108517" y="23200"/>
                  </a:moveTo>
                  <a:lnTo>
                    <a:pt x="113606" y="23500"/>
                  </a:lnTo>
                  <a:lnTo>
                    <a:pt x="118845" y="24248"/>
                  </a:lnTo>
                  <a:lnTo>
                    <a:pt x="118845" y="35324"/>
                  </a:lnTo>
                  <a:lnTo>
                    <a:pt x="114504" y="34576"/>
                  </a:lnTo>
                  <a:lnTo>
                    <a:pt x="110163" y="34127"/>
                  </a:lnTo>
                  <a:lnTo>
                    <a:pt x="108517" y="23200"/>
                  </a:lnTo>
                  <a:close/>
                  <a:moveTo>
                    <a:pt x="89657" y="24398"/>
                  </a:moveTo>
                  <a:lnTo>
                    <a:pt x="89657" y="24547"/>
                  </a:lnTo>
                  <a:lnTo>
                    <a:pt x="88310" y="24996"/>
                  </a:lnTo>
                  <a:lnTo>
                    <a:pt x="87262" y="25146"/>
                  </a:lnTo>
                  <a:lnTo>
                    <a:pt x="86215" y="25595"/>
                  </a:lnTo>
                  <a:lnTo>
                    <a:pt x="86215" y="25745"/>
                  </a:lnTo>
                  <a:lnTo>
                    <a:pt x="88011" y="25296"/>
                  </a:lnTo>
                  <a:lnTo>
                    <a:pt x="88909" y="25146"/>
                  </a:lnTo>
                  <a:lnTo>
                    <a:pt x="89657" y="24996"/>
                  </a:lnTo>
                  <a:lnTo>
                    <a:pt x="89657" y="25745"/>
                  </a:lnTo>
                  <a:lnTo>
                    <a:pt x="88310" y="26194"/>
                  </a:lnTo>
                  <a:lnTo>
                    <a:pt x="87412" y="26493"/>
                  </a:lnTo>
                  <a:lnTo>
                    <a:pt x="86514" y="26792"/>
                  </a:lnTo>
                  <a:lnTo>
                    <a:pt x="86364" y="26942"/>
                  </a:lnTo>
                  <a:lnTo>
                    <a:pt x="86514" y="26942"/>
                  </a:lnTo>
                  <a:lnTo>
                    <a:pt x="88460" y="26493"/>
                  </a:lnTo>
                  <a:lnTo>
                    <a:pt x="89657" y="26194"/>
                  </a:lnTo>
                  <a:lnTo>
                    <a:pt x="89657" y="27092"/>
                  </a:lnTo>
                  <a:lnTo>
                    <a:pt x="88310" y="27541"/>
                  </a:lnTo>
                  <a:lnTo>
                    <a:pt x="87412" y="27691"/>
                  </a:lnTo>
                  <a:lnTo>
                    <a:pt x="86514" y="28140"/>
                  </a:lnTo>
                  <a:lnTo>
                    <a:pt x="86514" y="28289"/>
                  </a:lnTo>
                  <a:lnTo>
                    <a:pt x="87412" y="27990"/>
                  </a:lnTo>
                  <a:lnTo>
                    <a:pt x="88310" y="27840"/>
                  </a:lnTo>
                  <a:lnTo>
                    <a:pt x="89657" y="27391"/>
                  </a:lnTo>
                  <a:lnTo>
                    <a:pt x="89657" y="28289"/>
                  </a:lnTo>
                  <a:lnTo>
                    <a:pt x="88310" y="28589"/>
                  </a:lnTo>
                  <a:lnTo>
                    <a:pt x="87562" y="28888"/>
                  </a:lnTo>
                  <a:lnTo>
                    <a:pt x="86963" y="29187"/>
                  </a:lnTo>
                  <a:lnTo>
                    <a:pt x="86963" y="29337"/>
                  </a:lnTo>
                  <a:lnTo>
                    <a:pt x="87113" y="29337"/>
                  </a:lnTo>
                  <a:lnTo>
                    <a:pt x="88759" y="28738"/>
                  </a:lnTo>
                  <a:lnTo>
                    <a:pt x="89657" y="28589"/>
                  </a:lnTo>
                  <a:lnTo>
                    <a:pt x="89657" y="29786"/>
                  </a:lnTo>
                  <a:lnTo>
                    <a:pt x="88610" y="30085"/>
                  </a:lnTo>
                  <a:lnTo>
                    <a:pt x="87712" y="30385"/>
                  </a:lnTo>
                  <a:lnTo>
                    <a:pt x="86963" y="30684"/>
                  </a:lnTo>
                  <a:lnTo>
                    <a:pt x="86963" y="30834"/>
                  </a:lnTo>
                  <a:lnTo>
                    <a:pt x="87861" y="30534"/>
                  </a:lnTo>
                  <a:lnTo>
                    <a:pt x="88610" y="30385"/>
                  </a:lnTo>
                  <a:lnTo>
                    <a:pt x="89657" y="30085"/>
                  </a:lnTo>
                  <a:lnTo>
                    <a:pt x="89657" y="30983"/>
                  </a:lnTo>
                  <a:lnTo>
                    <a:pt x="88759" y="31133"/>
                  </a:lnTo>
                  <a:lnTo>
                    <a:pt x="88011" y="31433"/>
                  </a:lnTo>
                  <a:lnTo>
                    <a:pt x="87262" y="31732"/>
                  </a:lnTo>
                  <a:lnTo>
                    <a:pt x="87262" y="31882"/>
                  </a:lnTo>
                  <a:lnTo>
                    <a:pt x="89208" y="31283"/>
                  </a:lnTo>
                  <a:lnTo>
                    <a:pt x="89657" y="31283"/>
                  </a:lnTo>
                  <a:lnTo>
                    <a:pt x="89657" y="32031"/>
                  </a:lnTo>
                  <a:lnTo>
                    <a:pt x="89059" y="32181"/>
                  </a:lnTo>
                  <a:lnTo>
                    <a:pt x="87562" y="32780"/>
                  </a:lnTo>
                  <a:lnTo>
                    <a:pt x="87562" y="32929"/>
                  </a:lnTo>
                  <a:lnTo>
                    <a:pt x="87712" y="32929"/>
                  </a:lnTo>
                  <a:lnTo>
                    <a:pt x="89059" y="32480"/>
                  </a:lnTo>
                  <a:lnTo>
                    <a:pt x="89657" y="32331"/>
                  </a:lnTo>
                  <a:lnTo>
                    <a:pt x="89657" y="32331"/>
                  </a:lnTo>
                  <a:lnTo>
                    <a:pt x="89508" y="33229"/>
                  </a:lnTo>
                  <a:lnTo>
                    <a:pt x="88759" y="33378"/>
                  </a:lnTo>
                  <a:lnTo>
                    <a:pt x="87861" y="33678"/>
                  </a:lnTo>
                  <a:lnTo>
                    <a:pt x="87861" y="33827"/>
                  </a:lnTo>
                  <a:lnTo>
                    <a:pt x="88759" y="33678"/>
                  </a:lnTo>
                  <a:lnTo>
                    <a:pt x="89508" y="33378"/>
                  </a:lnTo>
                  <a:lnTo>
                    <a:pt x="89508" y="34276"/>
                  </a:lnTo>
                  <a:lnTo>
                    <a:pt x="89208" y="34276"/>
                  </a:lnTo>
                  <a:lnTo>
                    <a:pt x="88759" y="34576"/>
                  </a:lnTo>
                  <a:lnTo>
                    <a:pt x="88161" y="34725"/>
                  </a:lnTo>
                  <a:lnTo>
                    <a:pt x="88161" y="34875"/>
                  </a:lnTo>
                  <a:lnTo>
                    <a:pt x="89358" y="34576"/>
                  </a:lnTo>
                  <a:lnTo>
                    <a:pt x="89508" y="34426"/>
                  </a:lnTo>
                  <a:lnTo>
                    <a:pt x="89508" y="35174"/>
                  </a:lnTo>
                  <a:lnTo>
                    <a:pt x="88310" y="35773"/>
                  </a:lnTo>
                  <a:lnTo>
                    <a:pt x="88310" y="35923"/>
                  </a:lnTo>
                  <a:lnTo>
                    <a:pt x="88460" y="35923"/>
                  </a:lnTo>
                  <a:lnTo>
                    <a:pt x="89059" y="35624"/>
                  </a:lnTo>
                  <a:lnTo>
                    <a:pt x="89508" y="35474"/>
                  </a:lnTo>
                  <a:lnTo>
                    <a:pt x="89508" y="35624"/>
                  </a:lnTo>
                  <a:lnTo>
                    <a:pt x="89508" y="36222"/>
                  </a:lnTo>
                  <a:lnTo>
                    <a:pt x="89358" y="36222"/>
                  </a:lnTo>
                  <a:lnTo>
                    <a:pt x="88909" y="36522"/>
                  </a:lnTo>
                  <a:lnTo>
                    <a:pt x="88460" y="36821"/>
                  </a:lnTo>
                  <a:lnTo>
                    <a:pt x="88610" y="36821"/>
                  </a:lnTo>
                  <a:lnTo>
                    <a:pt x="88909" y="36671"/>
                  </a:lnTo>
                  <a:lnTo>
                    <a:pt x="89358" y="36522"/>
                  </a:lnTo>
                  <a:lnTo>
                    <a:pt x="89508" y="36522"/>
                  </a:lnTo>
                  <a:lnTo>
                    <a:pt x="89508" y="37120"/>
                  </a:lnTo>
                  <a:lnTo>
                    <a:pt x="89508" y="37270"/>
                  </a:lnTo>
                  <a:lnTo>
                    <a:pt x="88909" y="37569"/>
                  </a:lnTo>
                  <a:lnTo>
                    <a:pt x="88909" y="37719"/>
                  </a:lnTo>
                  <a:lnTo>
                    <a:pt x="89508" y="37420"/>
                  </a:lnTo>
                  <a:lnTo>
                    <a:pt x="89508" y="38318"/>
                  </a:lnTo>
                  <a:lnTo>
                    <a:pt x="88909" y="38617"/>
                  </a:lnTo>
                  <a:lnTo>
                    <a:pt x="88011" y="36971"/>
                  </a:lnTo>
                  <a:lnTo>
                    <a:pt x="87412" y="36073"/>
                  </a:lnTo>
                  <a:lnTo>
                    <a:pt x="82024" y="26343"/>
                  </a:lnTo>
                  <a:lnTo>
                    <a:pt x="85766" y="25296"/>
                  </a:lnTo>
                  <a:lnTo>
                    <a:pt x="89657" y="24398"/>
                  </a:lnTo>
                  <a:close/>
                  <a:moveTo>
                    <a:pt x="119743" y="24398"/>
                  </a:moveTo>
                  <a:lnTo>
                    <a:pt x="123634" y="25296"/>
                  </a:lnTo>
                  <a:lnTo>
                    <a:pt x="127526" y="26343"/>
                  </a:lnTo>
                  <a:lnTo>
                    <a:pt x="121988" y="36073"/>
                  </a:lnTo>
                  <a:lnTo>
                    <a:pt x="121389" y="36971"/>
                  </a:lnTo>
                  <a:lnTo>
                    <a:pt x="120491" y="38617"/>
                  </a:lnTo>
                  <a:lnTo>
                    <a:pt x="120042" y="38318"/>
                  </a:lnTo>
                  <a:lnTo>
                    <a:pt x="119892" y="38318"/>
                  </a:lnTo>
                  <a:lnTo>
                    <a:pt x="119892" y="37420"/>
                  </a:lnTo>
                  <a:lnTo>
                    <a:pt x="120491" y="37719"/>
                  </a:lnTo>
                  <a:lnTo>
                    <a:pt x="120641" y="37569"/>
                  </a:lnTo>
                  <a:lnTo>
                    <a:pt x="119892" y="37270"/>
                  </a:lnTo>
                  <a:lnTo>
                    <a:pt x="119892" y="37120"/>
                  </a:lnTo>
                  <a:lnTo>
                    <a:pt x="119892" y="36671"/>
                  </a:lnTo>
                  <a:lnTo>
                    <a:pt x="119892" y="36522"/>
                  </a:lnTo>
                  <a:lnTo>
                    <a:pt x="120042" y="36522"/>
                  </a:lnTo>
                  <a:lnTo>
                    <a:pt x="120491" y="36821"/>
                  </a:lnTo>
                  <a:lnTo>
                    <a:pt x="120940" y="36821"/>
                  </a:lnTo>
                  <a:lnTo>
                    <a:pt x="120491" y="36522"/>
                  </a:lnTo>
                  <a:lnTo>
                    <a:pt x="120042" y="36222"/>
                  </a:lnTo>
                  <a:lnTo>
                    <a:pt x="119892" y="36222"/>
                  </a:lnTo>
                  <a:lnTo>
                    <a:pt x="119892" y="35624"/>
                  </a:lnTo>
                  <a:lnTo>
                    <a:pt x="119892" y="35474"/>
                  </a:lnTo>
                  <a:lnTo>
                    <a:pt x="120491" y="35773"/>
                  </a:lnTo>
                  <a:lnTo>
                    <a:pt x="120940" y="35923"/>
                  </a:lnTo>
                  <a:lnTo>
                    <a:pt x="121090" y="35923"/>
                  </a:lnTo>
                  <a:lnTo>
                    <a:pt x="121090" y="35773"/>
                  </a:lnTo>
                  <a:lnTo>
                    <a:pt x="119892" y="35174"/>
                  </a:lnTo>
                  <a:lnTo>
                    <a:pt x="119892" y="34426"/>
                  </a:lnTo>
                  <a:lnTo>
                    <a:pt x="120042" y="34576"/>
                  </a:lnTo>
                  <a:lnTo>
                    <a:pt x="121239" y="34875"/>
                  </a:lnTo>
                  <a:lnTo>
                    <a:pt x="121239" y="34725"/>
                  </a:lnTo>
                  <a:lnTo>
                    <a:pt x="120790" y="34576"/>
                  </a:lnTo>
                  <a:lnTo>
                    <a:pt x="120192" y="34276"/>
                  </a:lnTo>
                  <a:lnTo>
                    <a:pt x="119892" y="34276"/>
                  </a:lnTo>
                  <a:lnTo>
                    <a:pt x="119892" y="33378"/>
                  </a:lnTo>
                  <a:lnTo>
                    <a:pt x="120641" y="33678"/>
                  </a:lnTo>
                  <a:lnTo>
                    <a:pt x="121539" y="33827"/>
                  </a:lnTo>
                  <a:lnTo>
                    <a:pt x="121539" y="33678"/>
                  </a:lnTo>
                  <a:lnTo>
                    <a:pt x="120790" y="33378"/>
                  </a:lnTo>
                  <a:lnTo>
                    <a:pt x="119892" y="33229"/>
                  </a:lnTo>
                  <a:lnTo>
                    <a:pt x="119892" y="32331"/>
                  </a:lnTo>
                  <a:lnTo>
                    <a:pt x="120491" y="32480"/>
                  </a:lnTo>
                  <a:lnTo>
                    <a:pt x="121838" y="32929"/>
                  </a:lnTo>
                  <a:lnTo>
                    <a:pt x="121838" y="32780"/>
                  </a:lnTo>
                  <a:lnTo>
                    <a:pt x="120341" y="32181"/>
                  </a:lnTo>
                  <a:lnTo>
                    <a:pt x="119892" y="32031"/>
                  </a:lnTo>
                  <a:lnTo>
                    <a:pt x="119892" y="31283"/>
                  </a:lnTo>
                  <a:lnTo>
                    <a:pt x="120192" y="31283"/>
                  </a:lnTo>
                  <a:lnTo>
                    <a:pt x="122138" y="31882"/>
                  </a:lnTo>
                  <a:lnTo>
                    <a:pt x="122138" y="31732"/>
                  </a:lnTo>
                  <a:lnTo>
                    <a:pt x="121539" y="31433"/>
                  </a:lnTo>
                  <a:lnTo>
                    <a:pt x="120641" y="31133"/>
                  </a:lnTo>
                  <a:lnTo>
                    <a:pt x="119892" y="30983"/>
                  </a:lnTo>
                  <a:lnTo>
                    <a:pt x="119892" y="30085"/>
                  </a:lnTo>
                  <a:lnTo>
                    <a:pt x="120790" y="30385"/>
                  </a:lnTo>
                  <a:lnTo>
                    <a:pt x="121688" y="30534"/>
                  </a:lnTo>
                  <a:lnTo>
                    <a:pt x="122437" y="30834"/>
                  </a:lnTo>
                  <a:lnTo>
                    <a:pt x="122437" y="30684"/>
                  </a:lnTo>
                  <a:lnTo>
                    <a:pt x="121688" y="30385"/>
                  </a:lnTo>
                  <a:lnTo>
                    <a:pt x="120940" y="30085"/>
                  </a:lnTo>
                  <a:lnTo>
                    <a:pt x="119892" y="29786"/>
                  </a:lnTo>
                  <a:lnTo>
                    <a:pt x="119743" y="28589"/>
                  </a:lnTo>
                  <a:lnTo>
                    <a:pt x="120790" y="28738"/>
                  </a:lnTo>
                  <a:lnTo>
                    <a:pt x="122437" y="29337"/>
                  </a:lnTo>
                  <a:lnTo>
                    <a:pt x="122437" y="29187"/>
                  </a:lnTo>
                  <a:lnTo>
                    <a:pt x="121838" y="28888"/>
                  </a:lnTo>
                  <a:lnTo>
                    <a:pt x="121239" y="28589"/>
                  </a:lnTo>
                  <a:lnTo>
                    <a:pt x="119743" y="28289"/>
                  </a:lnTo>
                  <a:lnTo>
                    <a:pt x="119743" y="27391"/>
                  </a:lnTo>
                  <a:lnTo>
                    <a:pt x="121090" y="27840"/>
                  </a:lnTo>
                  <a:lnTo>
                    <a:pt x="121988" y="27990"/>
                  </a:lnTo>
                  <a:lnTo>
                    <a:pt x="122886" y="28289"/>
                  </a:lnTo>
                  <a:lnTo>
                    <a:pt x="122886" y="28140"/>
                  </a:lnTo>
                  <a:lnTo>
                    <a:pt x="121988" y="27691"/>
                  </a:lnTo>
                  <a:lnTo>
                    <a:pt x="121090" y="27541"/>
                  </a:lnTo>
                  <a:lnTo>
                    <a:pt x="119743" y="27092"/>
                  </a:lnTo>
                  <a:lnTo>
                    <a:pt x="119743" y="26194"/>
                  </a:lnTo>
                  <a:lnTo>
                    <a:pt x="120940" y="26493"/>
                  </a:lnTo>
                  <a:lnTo>
                    <a:pt x="122886" y="26942"/>
                  </a:lnTo>
                  <a:lnTo>
                    <a:pt x="123036" y="26942"/>
                  </a:lnTo>
                  <a:lnTo>
                    <a:pt x="123036" y="26792"/>
                  </a:lnTo>
                  <a:lnTo>
                    <a:pt x="122138" y="26493"/>
                  </a:lnTo>
                  <a:lnTo>
                    <a:pt x="121239" y="26194"/>
                  </a:lnTo>
                  <a:lnTo>
                    <a:pt x="119743" y="25745"/>
                  </a:lnTo>
                  <a:lnTo>
                    <a:pt x="119743" y="24996"/>
                  </a:lnTo>
                  <a:lnTo>
                    <a:pt x="120641" y="25146"/>
                  </a:lnTo>
                  <a:lnTo>
                    <a:pt x="121539" y="25296"/>
                  </a:lnTo>
                  <a:lnTo>
                    <a:pt x="123185" y="25745"/>
                  </a:lnTo>
                  <a:lnTo>
                    <a:pt x="123335" y="25595"/>
                  </a:lnTo>
                  <a:lnTo>
                    <a:pt x="123185" y="25595"/>
                  </a:lnTo>
                  <a:lnTo>
                    <a:pt x="122287" y="25146"/>
                  </a:lnTo>
                  <a:lnTo>
                    <a:pt x="121090" y="24996"/>
                  </a:lnTo>
                  <a:lnTo>
                    <a:pt x="119743" y="24547"/>
                  </a:lnTo>
                  <a:lnTo>
                    <a:pt x="119743" y="24398"/>
                  </a:lnTo>
                  <a:close/>
                  <a:moveTo>
                    <a:pt x="89508" y="38467"/>
                  </a:moveTo>
                  <a:lnTo>
                    <a:pt x="89508" y="39665"/>
                  </a:lnTo>
                  <a:lnTo>
                    <a:pt x="89059" y="38767"/>
                  </a:lnTo>
                  <a:lnTo>
                    <a:pt x="89508" y="38467"/>
                  </a:lnTo>
                  <a:close/>
                  <a:moveTo>
                    <a:pt x="119892" y="38467"/>
                  </a:moveTo>
                  <a:lnTo>
                    <a:pt x="120491" y="38767"/>
                  </a:lnTo>
                  <a:lnTo>
                    <a:pt x="119892" y="39665"/>
                  </a:lnTo>
                  <a:lnTo>
                    <a:pt x="119892" y="38467"/>
                  </a:lnTo>
                  <a:close/>
                  <a:moveTo>
                    <a:pt x="80976" y="26643"/>
                  </a:moveTo>
                  <a:lnTo>
                    <a:pt x="86514" y="36372"/>
                  </a:lnTo>
                  <a:lnTo>
                    <a:pt x="81874" y="37719"/>
                  </a:lnTo>
                  <a:lnTo>
                    <a:pt x="77384" y="39515"/>
                  </a:lnTo>
                  <a:lnTo>
                    <a:pt x="73043" y="41461"/>
                  </a:lnTo>
                  <a:lnTo>
                    <a:pt x="68702" y="43706"/>
                  </a:lnTo>
                  <a:lnTo>
                    <a:pt x="65260" y="33229"/>
                  </a:lnTo>
                  <a:lnTo>
                    <a:pt x="69002" y="31283"/>
                  </a:lnTo>
                  <a:lnTo>
                    <a:pt x="72893" y="29487"/>
                  </a:lnTo>
                  <a:lnTo>
                    <a:pt x="76935" y="27990"/>
                  </a:lnTo>
                  <a:lnTo>
                    <a:pt x="80976" y="26643"/>
                  </a:lnTo>
                  <a:close/>
                  <a:moveTo>
                    <a:pt x="128424" y="26643"/>
                  </a:moveTo>
                  <a:lnTo>
                    <a:pt x="132465" y="27990"/>
                  </a:lnTo>
                  <a:lnTo>
                    <a:pt x="136507" y="29487"/>
                  </a:lnTo>
                  <a:lnTo>
                    <a:pt x="140398" y="31283"/>
                  </a:lnTo>
                  <a:lnTo>
                    <a:pt x="144140" y="33229"/>
                  </a:lnTo>
                  <a:lnTo>
                    <a:pt x="140698" y="43706"/>
                  </a:lnTo>
                  <a:lnTo>
                    <a:pt x="136507" y="41461"/>
                  </a:lnTo>
                  <a:lnTo>
                    <a:pt x="132166" y="39515"/>
                  </a:lnTo>
                  <a:lnTo>
                    <a:pt x="127526" y="37719"/>
                  </a:lnTo>
                  <a:lnTo>
                    <a:pt x="122886" y="36372"/>
                  </a:lnTo>
                  <a:lnTo>
                    <a:pt x="128424" y="26643"/>
                  </a:lnTo>
                  <a:close/>
                  <a:moveTo>
                    <a:pt x="64511" y="33678"/>
                  </a:moveTo>
                  <a:lnTo>
                    <a:pt x="64511" y="33827"/>
                  </a:lnTo>
                  <a:lnTo>
                    <a:pt x="63314" y="34576"/>
                  </a:lnTo>
                  <a:lnTo>
                    <a:pt x="62416" y="35174"/>
                  </a:lnTo>
                  <a:lnTo>
                    <a:pt x="61518" y="35923"/>
                  </a:lnTo>
                  <a:lnTo>
                    <a:pt x="61667" y="35923"/>
                  </a:lnTo>
                  <a:lnTo>
                    <a:pt x="63613" y="34725"/>
                  </a:lnTo>
                  <a:lnTo>
                    <a:pt x="64511" y="34127"/>
                  </a:lnTo>
                  <a:lnTo>
                    <a:pt x="64811" y="35025"/>
                  </a:lnTo>
                  <a:lnTo>
                    <a:pt x="63613" y="35923"/>
                  </a:lnTo>
                  <a:lnTo>
                    <a:pt x="62865" y="36372"/>
                  </a:lnTo>
                  <a:lnTo>
                    <a:pt x="62117" y="36971"/>
                  </a:lnTo>
                  <a:lnTo>
                    <a:pt x="62117" y="37120"/>
                  </a:lnTo>
                  <a:lnTo>
                    <a:pt x="62266" y="37120"/>
                  </a:lnTo>
                  <a:lnTo>
                    <a:pt x="63913" y="36073"/>
                  </a:lnTo>
                  <a:lnTo>
                    <a:pt x="64960" y="35324"/>
                  </a:lnTo>
                  <a:lnTo>
                    <a:pt x="65260" y="36222"/>
                  </a:lnTo>
                  <a:lnTo>
                    <a:pt x="64062" y="36971"/>
                  </a:lnTo>
                  <a:lnTo>
                    <a:pt x="63314" y="37569"/>
                  </a:lnTo>
                  <a:lnTo>
                    <a:pt x="62566" y="38168"/>
                  </a:lnTo>
                  <a:lnTo>
                    <a:pt x="62566" y="38318"/>
                  </a:lnTo>
                  <a:lnTo>
                    <a:pt x="62715" y="38318"/>
                  </a:lnTo>
                  <a:lnTo>
                    <a:pt x="63464" y="37869"/>
                  </a:lnTo>
                  <a:lnTo>
                    <a:pt x="64212" y="37270"/>
                  </a:lnTo>
                  <a:lnTo>
                    <a:pt x="65409" y="36372"/>
                  </a:lnTo>
                  <a:lnTo>
                    <a:pt x="65559" y="37270"/>
                  </a:lnTo>
                  <a:lnTo>
                    <a:pt x="64661" y="38018"/>
                  </a:lnTo>
                  <a:lnTo>
                    <a:pt x="63913" y="38467"/>
                  </a:lnTo>
                  <a:lnTo>
                    <a:pt x="63464" y="39066"/>
                  </a:lnTo>
                  <a:lnTo>
                    <a:pt x="63464" y="39216"/>
                  </a:lnTo>
                  <a:lnTo>
                    <a:pt x="63613" y="39216"/>
                  </a:lnTo>
                  <a:lnTo>
                    <a:pt x="64960" y="38168"/>
                  </a:lnTo>
                  <a:lnTo>
                    <a:pt x="65709" y="37569"/>
                  </a:lnTo>
                  <a:lnTo>
                    <a:pt x="66158" y="38767"/>
                  </a:lnTo>
                  <a:lnTo>
                    <a:pt x="65260" y="39365"/>
                  </a:lnTo>
                  <a:lnTo>
                    <a:pt x="64511" y="39815"/>
                  </a:lnTo>
                  <a:lnTo>
                    <a:pt x="63913" y="40413"/>
                  </a:lnTo>
                  <a:lnTo>
                    <a:pt x="63913" y="40563"/>
                  </a:lnTo>
                  <a:lnTo>
                    <a:pt x="64661" y="40114"/>
                  </a:lnTo>
                  <a:lnTo>
                    <a:pt x="65409" y="39515"/>
                  </a:lnTo>
                  <a:lnTo>
                    <a:pt x="66158" y="39066"/>
                  </a:lnTo>
                  <a:lnTo>
                    <a:pt x="66457" y="39964"/>
                  </a:lnTo>
                  <a:lnTo>
                    <a:pt x="65709" y="40264"/>
                  </a:lnTo>
                  <a:lnTo>
                    <a:pt x="65110" y="40862"/>
                  </a:lnTo>
                  <a:lnTo>
                    <a:pt x="64511" y="41461"/>
                  </a:lnTo>
                  <a:lnTo>
                    <a:pt x="64511" y="41461"/>
                  </a:lnTo>
                  <a:lnTo>
                    <a:pt x="66308" y="40264"/>
                  </a:lnTo>
                  <a:lnTo>
                    <a:pt x="66607" y="40114"/>
                  </a:lnTo>
                  <a:lnTo>
                    <a:pt x="66757" y="40862"/>
                  </a:lnTo>
                  <a:lnTo>
                    <a:pt x="66457" y="41162"/>
                  </a:lnTo>
                  <a:lnTo>
                    <a:pt x="65858" y="41611"/>
                  </a:lnTo>
                  <a:lnTo>
                    <a:pt x="65110" y="42209"/>
                  </a:lnTo>
                  <a:lnTo>
                    <a:pt x="65110" y="42359"/>
                  </a:lnTo>
                  <a:lnTo>
                    <a:pt x="65260" y="42359"/>
                  </a:lnTo>
                  <a:lnTo>
                    <a:pt x="66457" y="41461"/>
                  </a:lnTo>
                  <a:lnTo>
                    <a:pt x="66906" y="41162"/>
                  </a:lnTo>
                  <a:lnTo>
                    <a:pt x="67206" y="41910"/>
                  </a:lnTo>
                  <a:lnTo>
                    <a:pt x="66607" y="42359"/>
                  </a:lnTo>
                  <a:lnTo>
                    <a:pt x="65709" y="43107"/>
                  </a:lnTo>
                  <a:lnTo>
                    <a:pt x="65858" y="43107"/>
                  </a:lnTo>
                  <a:lnTo>
                    <a:pt x="66308" y="42808"/>
                  </a:lnTo>
                  <a:lnTo>
                    <a:pt x="66757" y="42509"/>
                  </a:lnTo>
                  <a:lnTo>
                    <a:pt x="67206" y="42209"/>
                  </a:lnTo>
                  <a:lnTo>
                    <a:pt x="67505" y="42958"/>
                  </a:lnTo>
                  <a:lnTo>
                    <a:pt x="67206" y="43257"/>
                  </a:lnTo>
                  <a:lnTo>
                    <a:pt x="66757" y="43556"/>
                  </a:lnTo>
                  <a:lnTo>
                    <a:pt x="66308" y="44006"/>
                  </a:lnTo>
                  <a:lnTo>
                    <a:pt x="66457" y="44006"/>
                  </a:lnTo>
                  <a:lnTo>
                    <a:pt x="67505" y="43257"/>
                  </a:lnTo>
                  <a:lnTo>
                    <a:pt x="67804" y="43856"/>
                  </a:lnTo>
                  <a:lnTo>
                    <a:pt x="66906" y="44754"/>
                  </a:lnTo>
                  <a:lnTo>
                    <a:pt x="66906" y="44904"/>
                  </a:lnTo>
                  <a:lnTo>
                    <a:pt x="67505" y="44455"/>
                  </a:lnTo>
                  <a:lnTo>
                    <a:pt x="67954" y="44155"/>
                  </a:lnTo>
                  <a:lnTo>
                    <a:pt x="67954" y="44305"/>
                  </a:lnTo>
                  <a:lnTo>
                    <a:pt x="68104" y="44754"/>
                  </a:lnTo>
                  <a:lnTo>
                    <a:pt x="67954" y="45053"/>
                  </a:lnTo>
                  <a:lnTo>
                    <a:pt x="67505" y="45353"/>
                  </a:lnTo>
                  <a:lnTo>
                    <a:pt x="67355" y="45652"/>
                  </a:lnTo>
                  <a:lnTo>
                    <a:pt x="67355" y="45802"/>
                  </a:lnTo>
                  <a:lnTo>
                    <a:pt x="67804" y="45502"/>
                  </a:lnTo>
                  <a:lnTo>
                    <a:pt x="68104" y="45203"/>
                  </a:lnTo>
                  <a:lnTo>
                    <a:pt x="68253" y="45053"/>
                  </a:lnTo>
                  <a:lnTo>
                    <a:pt x="68253" y="45203"/>
                  </a:lnTo>
                  <a:lnTo>
                    <a:pt x="68403" y="45802"/>
                  </a:lnTo>
                  <a:lnTo>
                    <a:pt x="67954" y="46400"/>
                  </a:lnTo>
                  <a:lnTo>
                    <a:pt x="68553" y="46101"/>
                  </a:lnTo>
                  <a:lnTo>
                    <a:pt x="68702" y="46849"/>
                  </a:lnTo>
                  <a:lnTo>
                    <a:pt x="68403" y="47298"/>
                  </a:lnTo>
                  <a:lnTo>
                    <a:pt x="66906" y="46101"/>
                  </a:lnTo>
                  <a:lnTo>
                    <a:pt x="66158" y="45353"/>
                  </a:lnTo>
                  <a:lnTo>
                    <a:pt x="57776" y="38018"/>
                  </a:lnTo>
                  <a:lnTo>
                    <a:pt x="61069" y="35773"/>
                  </a:lnTo>
                  <a:lnTo>
                    <a:pt x="64511" y="33678"/>
                  </a:lnTo>
                  <a:close/>
                  <a:moveTo>
                    <a:pt x="145038" y="33678"/>
                  </a:moveTo>
                  <a:lnTo>
                    <a:pt x="148331" y="35773"/>
                  </a:lnTo>
                  <a:lnTo>
                    <a:pt x="151624" y="38018"/>
                  </a:lnTo>
                  <a:lnTo>
                    <a:pt x="143242" y="45353"/>
                  </a:lnTo>
                  <a:lnTo>
                    <a:pt x="142494" y="46101"/>
                  </a:lnTo>
                  <a:lnTo>
                    <a:pt x="141147" y="47298"/>
                  </a:lnTo>
                  <a:lnTo>
                    <a:pt x="140698" y="46849"/>
                  </a:lnTo>
                  <a:lnTo>
                    <a:pt x="140997" y="46101"/>
                  </a:lnTo>
                  <a:lnTo>
                    <a:pt x="141446" y="46400"/>
                  </a:lnTo>
                  <a:lnTo>
                    <a:pt x="140997" y="45802"/>
                  </a:lnTo>
                  <a:lnTo>
                    <a:pt x="141147" y="45203"/>
                  </a:lnTo>
                  <a:lnTo>
                    <a:pt x="141296" y="45053"/>
                  </a:lnTo>
                  <a:lnTo>
                    <a:pt x="141296" y="45203"/>
                  </a:lnTo>
                  <a:lnTo>
                    <a:pt x="141895" y="45652"/>
                  </a:lnTo>
                  <a:lnTo>
                    <a:pt x="142045" y="45802"/>
                  </a:lnTo>
                  <a:lnTo>
                    <a:pt x="142194" y="45652"/>
                  </a:lnTo>
                  <a:lnTo>
                    <a:pt x="141895" y="45353"/>
                  </a:lnTo>
                  <a:lnTo>
                    <a:pt x="141446" y="45053"/>
                  </a:lnTo>
                  <a:lnTo>
                    <a:pt x="141296" y="44754"/>
                  </a:lnTo>
                  <a:lnTo>
                    <a:pt x="141596" y="44305"/>
                  </a:lnTo>
                  <a:lnTo>
                    <a:pt x="141596" y="44155"/>
                  </a:lnTo>
                  <a:lnTo>
                    <a:pt x="142194" y="44754"/>
                  </a:lnTo>
                  <a:lnTo>
                    <a:pt x="142494" y="44904"/>
                  </a:lnTo>
                  <a:lnTo>
                    <a:pt x="142643" y="44754"/>
                  </a:lnTo>
                  <a:lnTo>
                    <a:pt x="141596" y="43856"/>
                  </a:lnTo>
                  <a:lnTo>
                    <a:pt x="141895" y="43257"/>
                  </a:lnTo>
                  <a:lnTo>
                    <a:pt x="142045" y="43257"/>
                  </a:lnTo>
                  <a:lnTo>
                    <a:pt x="143093" y="44006"/>
                  </a:lnTo>
                  <a:lnTo>
                    <a:pt x="143093" y="44006"/>
                  </a:lnTo>
                  <a:lnTo>
                    <a:pt x="142643" y="43556"/>
                  </a:lnTo>
                  <a:lnTo>
                    <a:pt x="142344" y="43257"/>
                  </a:lnTo>
                  <a:lnTo>
                    <a:pt x="141895" y="42958"/>
                  </a:lnTo>
                  <a:lnTo>
                    <a:pt x="142194" y="42209"/>
                  </a:lnTo>
                  <a:lnTo>
                    <a:pt x="142643" y="42509"/>
                  </a:lnTo>
                  <a:lnTo>
                    <a:pt x="143093" y="42808"/>
                  </a:lnTo>
                  <a:lnTo>
                    <a:pt x="143691" y="43107"/>
                  </a:lnTo>
                  <a:lnTo>
                    <a:pt x="142793" y="42359"/>
                  </a:lnTo>
                  <a:lnTo>
                    <a:pt x="142344" y="41910"/>
                  </a:lnTo>
                  <a:lnTo>
                    <a:pt x="142494" y="41162"/>
                  </a:lnTo>
                  <a:lnTo>
                    <a:pt x="143093" y="41461"/>
                  </a:lnTo>
                  <a:lnTo>
                    <a:pt x="144140" y="42359"/>
                  </a:lnTo>
                  <a:lnTo>
                    <a:pt x="144290" y="42359"/>
                  </a:lnTo>
                  <a:lnTo>
                    <a:pt x="144290" y="42209"/>
                  </a:lnTo>
                  <a:lnTo>
                    <a:pt x="143691" y="41611"/>
                  </a:lnTo>
                  <a:lnTo>
                    <a:pt x="142943" y="41162"/>
                  </a:lnTo>
                  <a:lnTo>
                    <a:pt x="142643" y="40862"/>
                  </a:lnTo>
                  <a:lnTo>
                    <a:pt x="142943" y="40114"/>
                  </a:lnTo>
                  <a:lnTo>
                    <a:pt x="143093" y="40264"/>
                  </a:lnTo>
                  <a:lnTo>
                    <a:pt x="144889" y="41461"/>
                  </a:lnTo>
                  <a:lnTo>
                    <a:pt x="144290" y="40862"/>
                  </a:lnTo>
                  <a:lnTo>
                    <a:pt x="143691" y="40264"/>
                  </a:lnTo>
                  <a:lnTo>
                    <a:pt x="142943" y="39964"/>
                  </a:lnTo>
                  <a:lnTo>
                    <a:pt x="143242" y="39066"/>
                  </a:lnTo>
                  <a:lnTo>
                    <a:pt x="143991" y="39515"/>
                  </a:lnTo>
                  <a:lnTo>
                    <a:pt x="144739" y="40114"/>
                  </a:lnTo>
                  <a:lnTo>
                    <a:pt x="145487" y="40563"/>
                  </a:lnTo>
                  <a:lnTo>
                    <a:pt x="145487" y="40413"/>
                  </a:lnTo>
                  <a:lnTo>
                    <a:pt x="144889" y="39815"/>
                  </a:lnTo>
                  <a:lnTo>
                    <a:pt x="144290" y="39365"/>
                  </a:lnTo>
                  <a:lnTo>
                    <a:pt x="143392" y="38767"/>
                  </a:lnTo>
                  <a:lnTo>
                    <a:pt x="143691" y="37569"/>
                  </a:lnTo>
                  <a:lnTo>
                    <a:pt x="144589" y="38168"/>
                  </a:lnTo>
                  <a:lnTo>
                    <a:pt x="145936" y="39216"/>
                  </a:lnTo>
                  <a:lnTo>
                    <a:pt x="145936" y="39066"/>
                  </a:lnTo>
                  <a:lnTo>
                    <a:pt x="145487" y="38467"/>
                  </a:lnTo>
                  <a:lnTo>
                    <a:pt x="144889" y="38018"/>
                  </a:lnTo>
                  <a:lnTo>
                    <a:pt x="143841" y="37270"/>
                  </a:lnTo>
                  <a:lnTo>
                    <a:pt x="144140" y="36372"/>
                  </a:lnTo>
                  <a:lnTo>
                    <a:pt x="145188" y="37270"/>
                  </a:lnTo>
                  <a:lnTo>
                    <a:pt x="145936" y="37869"/>
                  </a:lnTo>
                  <a:lnTo>
                    <a:pt x="146834" y="38318"/>
                  </a:lnTo>
                  <a:lnTo>
                    <a:pt x="146834" y="38168"/>
                  </a:lnTo>
                  <a:lnTo>
                    <a:pt x="146086" y="37569"/>
                  </a:lnTo>
                  <a:lnTo>
                    <a:pt x="145338" y="36971"/>
                  </a:lnTo>
                  <a:lnTo>
                    <a:pt x="144140" y="36222"/>
                  </a:lnTo>
                  <a:lnTo>
                    <a:pt x="144440" y="35324"/>
                  </a:lnTo>
                  <a:lnTo>
                    <a:pt x="145487" y="36073"/>
                  </a:lnTo>
                  <a:lnTo>
                    <a:pt x="147134" y="37120"/>
                  </a:lnTo>
                  <a:lnTo>
                    <a:pt x="147283" y="37120"/>
                  </a:lnTo>
                  <a:lnTo>
                    <a:pt x="147283" y="36971"/>
                  </a:lnTo>
                  <a:lnTo>
                    <a:pt x="146535" y="36372"/>
                  </a:lnTo>
                  <a:lnTo>
                    <a:pt x="145936" y="35923"/>
                  </a:lnTo>
                  <a:lnTo>
                    <a:pt x="144589" y="35025"/>
                  </a:lnTo>
                  <a:lnTo>
                    <a:pt x="144889" y="34127"/>
                  </a:lnTo>
                  <a:lnTo>
                    <a:pt x="145787" y="34725"/>
                  </a:lnTo>
                  <a:lnTo>
                    <a:pt x="147882" y="35923"/>
                  </a:lnTo>
                  <a:lnTo>
                    <a:pt x="147134" y="35174"/>
                  </a:lnTo>
                  <a:lnTo>
                    <a:pt x="146236" y="34576"/>
                  </a:lnTo>
                  <a:lnTo>
                    <a:pt x="145038" y="33827"/>
                  </a:lnTo>
                  <a:lnTo>
                    <a:pt x="145038" y="33678"/>
                  </a:lnTo>
                  <a:close/>
                  <a:moveTo>
                    <a:pt x="140548" y="46999"/>
                  </a:moveTo>
                  <a:lnTo>
                    <a:pt x="140997" y="47448"/>
                  </a:lnTo>
                  <a:lnTo>
                    <a:pt x="140249" y="48047"/>
                  </a:lnTo>
                  <a:lnTo>
                    <a:pt x="140249" y="48047"/>
                  </a:lnTo>
                  <a:lnTo>
                    <a:pt x="140548" y="46999"/>
                  </a:lnTo>
                  <a:close/>
                  <a:moveTo>
                    <a:pt x="68852" y="46999"/>
                  </a:moveTo>
                  <a:lnTo>
                    <a:pt x="69151" y="48047"/>
                  </a:lnTo>
                  <a:lnTo>
                    <a:pt x="69151" y="48047"/>
                  </a:lnTo>
                  <a:lnTo>
                    <a:pt x="68403" y="47448"/>
                  </a:lnTo>
                  <a:lnTo>
                    <a:pt x="68852" y="46999"/>
                  </a:lnTo>
                  <a:close/>
                  <a:moveTo>
                    <a:pt x="96094" y="53286"/>
                  </a:moveTo>
                  <a:lnTo>
                    <a:pt x="95046" y="60620"/>
                  </a:lnTo>
                  <a:lnTo>
                    <a:pt x="94896" y="60620"/>
                  </a:lnTo>
                  <a:lnTo>
                    <a:pt x="93100" y="53884"/>
                  </a:lnTo>
                  <a:lnTo>
                    <a:pt x="96094" y="53286"/>
                  </a:lnTo>
                  <a:close/>
                  <a:moveTo>
                    <a:pt x="113007" y="53286"/>
                  </a:moveTo>
                  <a:lnTo>
                    <a:pt x="116150" y="53884"/>
                  </a:lnTo>
                  <a:lnTo>
                    <a:pt x="114803" y="60620"/>
                  </a:lnTo>
                  <a:lnTo>
                    <a:pt x="114055" y="60470"/>
                  </a:lnTo>
                  <a:lnTo>
                    <a:pt x="113007" y="53286"/>
                  </a:lnTo>
                  <a:close/>
                  <a:moveTo>
                    <a:pt x="110313" y="35174"/>
                  </a:moveTo>
                  <a:lnTo>
                    <a:pt x="114654" y="35624"/>
                  </a:lnTo>
                  <a:lnTo>
                    <a:pt x="118994" y="36372"/>
                  </a:lnTo>
                  <a:lnTo>
                    <a:pt x="118994" y="43257"/>
                  </a:lnTo>
                  <a:lnTo>
                    <a:pt x="122437" y="37270"/>
                  </a:lnTo>
                  <a:lnTo>
                    <a:pt x="127077" y="38617"/>
                  </a:lnTo>
                  <a:lnTo>
                    <a:pt x="131717" y="40413"/>
                  </a:lnTo>
                  <a:lnTo>
                    <a:pt x="136058" y="42359"/>
                  </a:lnTo>
                  <a:lnTo>
                    <a:pt x="140398" y="44754"/>
                  </a:lnTo>
                  <a:lnTo>
                    <a:pt x="138153" y="51190"/>
                  </a:lnTo>
                  <a:lnTo>
                    <a:pt x="138153" y="51190"/>
                  </a:lnTo>
                  <a:lnTo>
                    <a:pt x="143392" y="46700"/>
                  </a:lnTo>
                  <a:lnTo>
                    <a:pt x="145637" y="48197"/>
                  </a:lnTo>
                  <a:lnTo>
                    <a:pt x="147733" y="49843"/>
                  </a:lnTo>
                  <a:lnTo>
                    <a:pt x="149828" y="51489"/>
                  </a:lnTo>
                  <a:lnTo>
                    <a:pt x="151774" y="53286"/>
                  </a:lnTo>
                  <a:lnTo>
                    <a:pt x="138902" y="63164"/>
                  </a:lnTo>
                  <a:lnTo>
                    <a:pt x="136207" y="61069"/>
                  </a:lnTo>
                  <a:lnTo>
                    <a:pt x="133513" y="59273"/>
                  </a:lnTo>
                  <a:lnTo>
                    <a:pt x="135609" y="55980"/>
                  </a:lnTo>
                  <a:lnTo>
                    <a:pt x="136357" y="55980"/>
                  </a:lnTo>
                  <a:lnTo>
                    <a:pt x="137105" y="55830"/>
                  </a:lnTo>
                  <a:lnTo>
                    <a:pt x="137704" y="55231"/>
                  </a:lnTo>
                  <a:lnTo>
                    <a:pt x="138153" y="54483"/>
                  </a:lnTo>
                  <a:lnTo>
                    <a:pt x="138303" y="54034"/>
                  </a:lnTo>
                  <a:lnTo>
                    <a:pt x="138303" y="53735"/>
                  </a:lnTo>
                  <a:lnTo>
                    <a:pt x="138003" y="52837"/>
                  </a:lnTo>
                  <a:lnTo>
                    <a:pt x="137554" y="52238"/>
                  </a:lnTo>
                  <a:lnTo>
                    <a:pt x="137255" y="51938"/>
                  </a:lnTo>
                  <a:lnTo>
                    <a:pt x="136806" y="51789"/>
                  </a:lnTo>
                  <a:lnTo>
                    <a:pt x="136357" y="51639"/>
                  </a:lnTo>
                  <a:lnTo>
                    <a:pt x="135908" y="51639"/>
                  </a:lnTo>
                  <a:lnTo>
                    <a:pt x="135160" y="51789"/>
                  </a:lnTo>
                  <a:lnTo>
                    <a:pt x="134411" y="52388"/>
                  </a:lnTo>
                  <a:lnTo>
                    <a:pt x="134261" y="52687"/>
                  </a:lnTo>
                  <a:lnTo>
                    <a:pt x="133962" y="53136"/>
                  </a:lnTo>
                  <a:lnTo>
                    <a:pt x="133962" y="53735"/>
                  </a:lnTo>
                  <a:lnTo>
                    <a:pt x="133962" y="54483"/>
                  </a:lnTo>
                  <a:lnTo>
                    <a:pt x="134261" y="55082"/>
                  </a:lnTo>
                  <a:lnTo>
                    <a:pt x="134711" y="55531"/>
                  </a:lnTo>
                  <a:lnTo>
                    <a:pt x="132765" y="58824"/>
                  </a:lnTo>
                  <a:lnTo>
                    <a:pt x="129172" y="56728"/>
                  </a:lnTo>
                  <a:lnTo>
                    <a:pt x="125430" y="54932"/>
                  </a:lnTo>
                  <a:lnTo>
                    <a:pt x="121539" y="53585"/>
                  </a:lnTo>
                  <a:lnTo>
                    <a:pt x="117348" y="52388"/>
                  </a:lnTo>
                  <a:lnTo>
                    <a:pt x="118246" y="48346"/>
                  </a:lnTo>
                  <a:lnTo>
                    <a:pt x="118994" y="48047"/>
                  </a:lnTo>
                  <a:lnTo>
                    <a:pt x="119743" y="47598"/>
                  </a:lnTo>
                  <a:lnTo>
                    <a:pt x="120192" y="46999"/>
                  </a:lnTo>
                  <a:lnTo>
                    <a:pt x="120341" y="46101"/>
                  </a:lnTo>
                  <a:lnTo>
                    <a:pt x="120341" y="45652"/>
                  </a:lnTo>
                  <a:lnTo>
                    <a:pt x="120192" y="45203"/>
                  </a:lnTo>
                  <a:lnTo>
                    <a:pt x="119743" y="44604"/>
                  </a:lnTo>
                  <a:lnTo>
                    <a:pt x="118994" y="44155"/>
                  </a:lnTo>
                  <a:lnTo>
                    <a:pt x="118545" y="44006"/>
                  </a:lnTo>
                  <a:lnTo>
                    <a:pt x="118096" y="43856"/>
                  </a:lnTo>
                  <a:lnTo>
                    <a:pt x="117647" y="44006"/>
                  </a:lnTo>
                  <a:lnTo>
                    <a:pt x="117198" y="44155"/>
                  </a:lnTo>
                  <a:lnTo>
                    <a:pt x="116599" y="44604"/>
                  </a:lnTo>
                  <a:lnTo>
                    <a:pt x="116150" y="45203"/>
                  </a:lnTo>
                  <a:lnTo>
                    <a:pt x="116001" y="45652"/>
                  </a:lnTo>
                  <a:lnTo>
                    <a:pt x="115851" y="46101"/>
                  </a:lnTo>
                  <a:lnTo>
                    <a:pt x="116001" y="46849"/>
                  </a:lnTo>
                  <a:lnTo>
                    <a:pt x="116300" y="47298"/>
                  </a:lnTo>
                  <a:lnTo>
                    <a:pt x="116749" y="47897"/>
                  </a:lnTo>
                  <a:lnTo>
                    <a:pt x="117348" y="48197"/>
                  </a:lnTo>
                  <a:lnTo>
                    <a:pt x="116450" y="52238"/>
                  </a:lnTo>
                  <a:lnTo>
                    <a:pt x="112708" y="51489"/>
                  </a:lnTo>
                  <a:lnTo>
                    <a:pt x="110313" y="35174"/>
                  </a:lnTo>
                  <a:close/>
                  <a:moveTo>
                    <a:pt x="98488" y="35174"/>
                  </a:moveTo>
                  <a:lnTo>
                    <a:pt x="96243" y="51489"/>
                  </a:lnTo>
                  <a:lnTo>
                    <a:pt x="92651" y="52238"/>
                  </a:lnTo>
                  <a:lnTo>
                    <a:pt x="91453" y="48346"/>
                  </a:lnTo>
                  <a:lnTo>
                    <a:pt x="92052" y="47747"/>
                  </a:lnTo>
                  <a:lnTo>
                    <a:pt x="92501" y="46999"/>
                  </a:lnTo>
                  <a:lnTo>
                    <a:pt x="92501" y="46251"/>
                  </a:lnTo>
                  <a:lnTo>
                    <a:pt x="92352" y="45353"/>
                  </a:lnTo>
                  <a:lnTo>
                    <a:pt x="92052" y="45053"/>
                  </a:lnTo>
                  <a:lnTo>
                    <a:pt x="91753" y="44754"/>
                  </a:lnTo>
                  <a:lnTo>
                    <a:pt x="91004" y="44305"/>
                  </a:lnTo>
                  <a:lnTo>
                    <a:pt x="90256" y="44155"/>
                  </a:lnTo>
                  <a:lnTo>
                    <a:pt x="89807" y="44305"/>
                  </a:lnTo>
                  <a:lnTo>
                    <a:pt x="89358" y="44455"/>
                  </a:lnTo>
                  <a:lnTo>
                    <a:pt x="88909" y="44604"/>
                  </a:lnTo>
                  <a:lnTo>
                    <a:pt x="88610" y="44904"/>
                  </a:lnTo>
                  <a:lnTo>
                    <a:pt x="88310" y="45652"/>
                  </a:lnTo>
                  <a:lnTo>
                    <a:pt x="88161" y="46550"/>
                  </a:lnTo>
                  <a:lnTo>
                    <a:pt x="88161" y="46999"/>
                  </a:lnTo>
                  <a:lnTo>
                    <a:pt x="88310" y="47448"/>
                  </a:lnTo>
                  <a:lnTo>
                    <a:pt x="88759" y="47897"/>
                  </a:lnTo>
                  <a:lnTo>
                    <a:pt x="89208" y="48346"/>
                  </a:lnTo>
                  <a:lnTo>
                    <a:pt x="89807" y="48496"/>
                  </a:lnTo>
                  <a:lnTo>
                    <a:pt x="90555" y="48646"/>
                  </a:lnTo>
                  <a:lnTo>
                    <a:pt x="91603" y="52537"/>
                  </a:lnTo>
                  <a:lnTo>
                    <a:pt x="87412" y="53735"/>
                  </a:lnTo>
                  <a:lnTo>
                    <a:pt x="83521" y="55231"/>
                  </a:lnTo>
                  <a:lnTo>
                    <a:pt x="79629" y="57028"/>
                  </a:lnTo>
                  <a:lnTo>
                    <a:pt x="75887" y="59273"/>
                  </a:lnTo>
                  <a:lnTo>
                    <a:pt x="73941" y="55680"/>
                  </a:lnTo>
                  <a:lnTo>
                    <a:pt x="74390" y="54932"/>
                  </a:lnTo>
                  <a:lnTo>
                    <a:pt x="74540" y="54034"/>
                  </a:lnTo>
                  <a:lnTo>
                    <a:pt x="74240" y="53286"/>
                  </a:lnTo>
                  <a:lnTo>
                    <a:pt x="73791" y="52537"/>
                  </a:lnTo>
                  <a:lnTo>
                    <a:pt x="73492" y="52238"/>
                  </a:lnTo>
                  <a:lnTo>
                    <a:pt x="73043" y="52088"/>
                  </a:lnTo>
                  <a:lnTo>
                    <a:pt x="72295" y="51938"/>
                  </a:lnTo>
                  <a:lnTo>
                    <a:pt x="71397" y="52088"/>
                  </a:lnTo>
                  <a:lnTo>
                    <a:pt x="71097" y="52388"/>
                  </a:lnTo>
                  <a:lnTo>
                    <a:pt x="70648" y="52687"/>
                  </a:lnTo>
                  <a:lnTo>
                    <a:pt x="70499" y="52986"/>
                  </a:lnTo>
                  <a:lnTo>
                    <a:pt x="70199" y="53286"/>
                  </a:lnTo>
                  <a:lnTo>
                    <a:pt x="70049" y="54184"/>
                  </a:lnTo>
                  <a:lnTo>
                    <a:pt x="70199" y="55082"/>
                  </a:lnTo>
                  <a:lnTo>
                    <a:pt x="70499" y="55381"/>
                  </a:lnTo>
                  <a:lnTo>
                    <a:pt x="70798" y="55680"/>
                  </a:lnTo>
                  <a:lnTo>
                    <a:pt x="71247" y="56129"/>
                  </a:lnTo>
                  <a:lnTo>
                    <a:pt x="71846" y="56279"/>
                  </a:lnTo>
                  <a:lnTo>
                    <a:pt x="72444" y="56429"/>
                  </a:lnTo>
                  <a:lnTo>
                    <a:pt x="73043" y="56279"/>
                  </a:lnTo>
                  <a:lnTo>
                    <a:pt x="75139" y="59722"/>
                  </a:lnTo>
                  <a:lnTo>
                    <a:pt x="72444" y="61668"/>
                  </a:lnTo>
                  <a:lnTo>
                    <a:pt x="69750" y="63763"/>
                  </a:lnTo>
                  <a:lnTo>
                    <a:pt x="56728" y="54184"/>
                  </a:lnTo>
                  <a:lnTo>
                    <a:pt x="58824" y="52088"/>
                  </a:lnTo>
                  <a:lnTo>
                    <a:pt x="61218" y="50142"/>
                  </a:lnTo>
                  <a:lnTo>
                    <a:pt x="63613" y="48346"/>
                  </a:lnTo>
                  <a:lnTo>
                    <a:pt x="66008" y="46550"/>
                  </a:lnTo>
                  <a:lnTo>
                    <a:pt x="71247" y="51190"/>
                  </a:lnTo>
                  <a:lnTo>
                    <a:pt x="71247" y="51190"/>
                  </a:lnTo>
                  <a:lnTo>
                    <a:pt x="69151" y="44754"/>
                  </a:lnTo>
                  <a:lnTo>
                    <a:pt x="73342" y="42359"/>
                  </a:lnTo>
                  <a:lnTo>
                    <a:pt x="77683" y="40264"/>
                  </a:lnTo>
                  <a:lnTo>
                    <a:pt x="82323" y="38617"/>
                  </a:lnTo>
                  <a:lnTo>
                    <a:pt x="86963" y="37120"/>
                  </a:lnTo>
                  <a:lnTo>
                    <a:pt x="90406" y="43257"/>
                  </a:lnTo>
                  <a:lnTo>
                    <a:pt x="90555" y="36372"/>
                  </a:lnTo>
                  <a:lnTo>
                    <a:pt x="94447" y="35624"/>
                  </a:lnTo>
                  <a:lnTo>
                    <a:pt x="98488" y="35174"/>
                  </a:lnTo>
                  <a:close/>
                  <a:moveTo>
                    <a:pt x="56878" y="38467"/>
                  </a:moveTo>
                  <a:lnTo>
                    <a:pt x="65260" y="45951"/>
                  </a:lnTo>
                  <a:lnTo>
                    <a:pt x="62865" y="47747"/>
                  </a:lnTo>
                  <a:lnTo>
                    <a:pt x="60470" y="49544"/>
                  </a:lnTo>
                  <a:lnTo>
                    <a:pt x="58075" y="51489"/>
                  </a:lnTo>
                  <a:lnTo>
                    <a:pt x="55830" y="53585"/>
                  </a:lnTo>
                  <a:lnTo>
                    <a:pt x="48196" y="47897"/>
                  </a:lnTo>
                  <a:lnTo>
                    <a:pt x="47298" y="48646"/>
                  </a:lnTo>
                  <a:lnTo>
                    <a:pt x="53136" y="56279"/>
                  </a:lnTo>
                  <a:lnTo>
                    <a:pt x="51040" y="58524"/>
                  </a:lnTo>
                  <a:lnTo>
                    <a:pt x="49244" y="60770"/>
                  </a:lnTo>
                  <a:lnTo>
                    <a:pt x="47448" y="63164"/>
                  </a:lnTo>
                  <a:lnTo>
                    <a:pt x="45802" y="65559"/>
                  </a:lnTo>
                  <a:lnTo>
                    <a:pt x="38018" y="57477"/>
                  </a:lnTo>
                  <a:lnTo>
                    <a:pt x="40114" y="54782"/>
                  </a:lnTo>
                  <a:lnTo>
                    <a:pt x="42209" y="52238"/>
                  </a:lnTo>
                  <a:lnTo>
                    <a:pt x="44454" y="49693"/>
                  </a:lnTo>
                  <a:lnTo>
                    <a:pt x="46700" y="47298"/>
                  </a:lnTo>
                  <a:lnTo>
                    <a:pt x="49094" y="44904"/>
                  </a:lnTo>
                  <a:lnTo>
                    <a:pt x="51639" y="42658"/>
                  </a:lnTo>
                  <a:lnTo>
                    <a:pt x="54184" y="40563"/>
                  </a:lnTo>
                  <a:lnTo>
                    <a:pt x="56878" y="38467"/>
                  </a:lnTo>
                  <a:close/>
                  <a:moveTo>
                    <a:pt x="152522" y="38617"/>
                  </a:moveTo>
                  <a:lnTo>
                    <a:pt x="155216" y="40563"/>
                  </a:lnTo>
                  <a:lnTo>
                    <a:pt x="157761" y="42658"/>
                  </a:lnTo>
                  <a:lnTo>
                    <a:pt x="160306" y="44904"/>
                  </a:lnTo>
                  <a:lnTo>
                    <a:pt x="162700" y="47298"/>
                  </a:lnTo>
                  <a:lnTo>
                    <a:pt x="164946" y="49693"/>
                  </a:lnTo>
                  <a:lnTo>
                    <a:pt x="167191" y="52238"/>
                  </a:lnTo>
                  <a:lnTo>
                    <a:pt x="169286" y="54932"/>
                  </a:lnTo>
                  <a:lnTo>
                    <a:pt x="171382" y="57626"/>
                  </a:lnTo>
                  <a:lnTo>
                    <a:pt x="163748" y="65559"/>
                  </a:lnTo>
                  <a:lnTo>
                    <a:pt x="161802" y="62865"/>
                  </a:lnTo>
                  <a:lnTo>
                    <a:pt x="159707" y="60320"/>
                  </a:lnTo>
                  <a:lnTo>
                    <a:pt x="157611" y="57776"/>
                  </a:lnTo>
                  <a:lnTo>
                    <a:pt x="155366" y="55381"/>
                  </a:lnTo>
                  <a:lnTo>
                    <a:pt x="161054" y="47897"/>
                  </a:lnTo>
                  <a:lnTo>
                    <a:pt x="160156" y="46999"/>
                  </a:lnTo>
                  <a:lnTo>
                    <a:pt x="152672" y="52687"/>
                  </a:lnTo>
                  <a:lnTo>
                    <a:pt x="150576" y="50891"/>
                  </a:lnTo>
                  <a:lnTo>
                    <a:pt x="148481" y="49095"/>
                  </a:lnTo>
                  <a:lnTo>
                    <a:pt x="146385" y="47448"/>
                  </a:lnTo>
                  <a:lnTo>
                    <a:pt x="144140" y="45951"/>
                  </a:lnTo>
                  <a:lnTo>
                    <a:pt x="152522" y="38617"/>
                  </a:lnTo>
                  <a:close/>
                  <a:moveTo>
                    <a:pt x="117048" y="54184"/>
                  </a:moveTo>
                  <a:lnTo>
                    <a:pt x="120940" y="55231"/>
                  </a:lnTo>
                  <a:lnTo>
                    <a:pt x="124682" y="56579"/>
                  </a:lnTo>
                  <a:lnTo>
                    <a:pt x="128424" y="58375"/>
                  </a:lnTo>
                  <a:lnTo>
                    <a:pt x="131867" y="60320"/>
                  </a:lnTo>
                  <a:lnTo>
                    <a:pt x="128274" y="66158"/>
                  </a:lnTo>
                  <a:lnTo>
                    <a:pt x="125281" y="64511"/>
                  </a:lnTo>
                  <a:lnTo>
                    <a:pt x="122287" y="63015"/>
                  </a:lnTo>
                  <a:lnTo>
                    <a:pt x="118994" y="61817"/>
                  </a:lnTo>
                  <a:lnTo>
                    <a:pt x="115701" y="60919"/>
                  </a:lnTo>
                  <a:lnTo>
                    <a:pt x="117048" y="54184"/>
                  </a:lnTo>
                  <a:close/>
                  <a:moveTo>
                    <a:pt x="92052" y="54184"/>
                  </a:moveTo>
                  <a:lnTo>
                    <a:pt x="93998" y="60770"/>
                  </a:lnTo>
                  <a:lnTo>
                    <a:pt x="90406" y="61817"/>
                  </a:lnTo>
                  <a:lnTo>
                    <a:pt x="86813" y="63164"/>
                  </a:lnTo>
                  <a:lnTo>
                    <a:pt x="83521" y="64811"/>
                  </a:lnTo>
                  <a:lnTo>
                    <a:pt x="80228" y="66757"/>
                  </a:lnTo>
                  <a:lnTo>
                    <a:pt x="76785" y="60770"/>
                  </a:lnTo>
                  <a:lnTo>
                    <a:pt x="80377" y="58674"/>
                  </a:lnTo>
                  <a:lnTo>
                    <a:pt x="84119" y="56878"/>
                  </a:lnTo>
                  <a:lnTo>
                    <a:pt x="88011" y="55381"/>
                  </a:lnTo>
                  <a:lnTo>
                    <a:pt x="92052" y="54184"/>
                  </a:lnTo>
                  <a:close/>
                  <a:moveTo>
                    <a:pt x="132615" y="60770"/>
                  </a:moveTo>
                  <a:lnTo>
                    <a:pt x="135160" y="62416"/>
                  </a:lnTo>
                  <a:lnTo>
                    <a:pt x="137405" y="64212"/>
                  </a:lnTo>
                  <a:lnTo>
                    <a:pt x="131717" y="68553"/>
                  </a:lnTo>
                  <a:lnTo>
                    <a:pt x="129172" y="66607"/>
                  </a:lnTo>
                  <a:lnTo>
                    <a:pt x="132615" y="60770"/>
                  </a:lnTo>
                  <a:close/>
                  <a:moveTo>
                    <a:pt x="37569" y="58375"/>
                  </a:moveTo>
                  <a:lnTo>
                    <a:pt x="38168" y="59123"/>
                  </a:lnTo>
                  <a:lnTo>
                    <a:pt x="37420" y="60320"/>
                  </a:lnTo>
                  <a:lnTo>
                    <a:pt x="36971" y="61219"/>
                  </a:lnTo>
                  <a:lnTo>
                    <a:pt x="36671" y="62117"/>
                  </a:lnTo>
                  <a:lnTo>
                    <a:pt x="37719" y="60470"/>
                  </a:lnTo>
                  <a:lnTo>
                    <a:pt x="38467" y="59273"/>
                  </a:lnTo>
                  <a:lnTo>
                    <a:pt x="39066" y="60021"/>
                  </a:lnTo>
                  <a:lnTo>
                    <a:pt x="38318" y="61219"/>
                  </a:lnTo>
                  <a:lnTo>
                    <a:pt x="37869" y="62117"/>
                  </a:lnTo>
                  <a:lnTo>
                    <a:pt x="37569" y="63015"/>
                  </a:lnTo>
                  <a:lnTo>
                    <a:pt x="37569" y="63015"/>
                  </a:lnTo>
                  <a:lnTo>
                    <a:pt x="38168" y="62266"/>
                  </a:lnTo>
                  <a:lnTo>
                    <a:pt x="38617" y="61368"/>
                  </a:lnTo>
                  <a:lnTo>
                    <a:pt x="39216" y="60171"/>
                  </a:lnTo>
                  <a:lnTo>
                    <a:pt x="39814" y="60770"/>
                  </a:lnTo>
                  <a:lnTo>
                    <a:pt x="39066" y="62117"/>
                  </a:lnTo>
                  <a:lnTo>
                    <a:pt x="38916" y="62715"/>
                  </a:lnTo>
                  <a:lnTo>
                    <a:pt x="38617" y="63314"/>
                  </a:lnTo>
                  <a:lnTo>
                    <a:pt x="38767" y="63464"/>
                  </a:lnTo>
                  <a:lnTo>
                    <a:pt x="39665" y="61967"/>
                  </a:lnTo>
                  <a:lnTo>
                    <a:pt x="40114" y="61069"/>
                  </a:lnTo>
                  <a:lnTo>
                    <a:pt x="40862" y="61967"/>
                  </a:lnTo>
                  <a:lnTo>
                    <a:pt x="40413" y="62865"/>
                  </a:lnTo>
                  <a:lnTo>
                    <a:pt x="39964" y="63613"/>
                  </a:lnTo>
                  <a:lnTo>
                    <a:pt x="39665" y="64511"/>
                  </a:lnTo>
                  <a:lnTo>
                    <a:pt x="39814" y="64511"/>
                  </a:lnTo>
                  <a:lnTo>
                    <a:pt x="40263" y="63763"/>
                  </a:lnTo>
                  <a:lnTo>
                    <a:pt x="40563" y="63015"/>
                  </a:lnTo>
                  <a:lnTo>
                    <a:pt x="41162" y="62117"/>
                  </a:lnTo>
                  <a:lnTo>
                    <a:pt x="41760" y="62865"/>
                  </a:lnTo>
                  <a:lnTo>
                    <a:pt x="41311" y="63613"/>
                  </a:lnTo>
                  <a:lnTo>
                    <a:pt x="40862" y="64362"/>
                  </a:lnTo>
                  <a:lnTo>
                    <a:pt x="40563" y="65110"/>
                  </a:lnTo>
                  <a:lnTo>
                    <a:pt x="40713" y="65110"/>
                  </a:lnTo>
                  <a:lnTo>
                    <a:pt x="41760" y="63314"/>
                  </a:lnTo>
                  <a:lnTo>
                    <a:pt x="41910" y="63015"/>
                  </a:lnTo>
                  <a:lnTo>
                    <a:pt x="42509" y="63613"/>
                  </a:lnTo>
                  <a:lnTo>
                    <a:pt x="42209" y="64062"/>
                  </a:lnTo>
                  <a:lnTo>
                    <a:pt x="41611" y="65559"/>
                  </a:lnTo>
                  <a:lnTo>
                    <a:pt x="41760" y="65559"/>
                  </a:lnTo>
                  <a:lnTo>
                    <a:pt x="42359" y="64212"/>
                  </a:lnTo>
                  <a:lnTo>
                    <a:pt x="42658" y="63763"/>
                  </a:lnTo>
                  <a:lnTo>
                    <a:pt x="43257" y="64362"/>
                  </a:lnTo>
                  <a:lnTo>
                    <a:pt x="42958" y="64961"/>
                  </a:lnTo>
                  <a:lnTo>
                    <a:pt x="42509" y="66008"/>
                  </a:lnTo>
                  <a:lnTo>
                    <a:pt x="43107" y="65410"/>
                  </a:lnTo>
                  <a:lnTo>
                    <a:pt x="43407" y="64511"/>
                  </a:lnTo>
                  <a:lnTo>
                    <a:pt x="44005" y="65110"/>
                  </a:lnTo>
                  <a:lnTo>
                    <a:pt x="43856" y="65410"/>
                  </a:lnTo>
                  <a:lnTo>
                    <a:pt x="43556" y="66008"/>
                  </a:lnTo>
                  <a:lnTo>
                    <a:pt x="43407" y="66457"/>
                  </a:lnTo>
                  <a:lnTo>
                    <a:pt x="43556" y="66607"/>
                  </a:lnTo>
                  <a:lnTo>
                    <a:pt x="44005" y="65559"/>
                  </a:lnTo>
                  <a:lnTo>
                    <a:pt x="44155" y="65410"/>
                  </a:lnTo>
                  <a:lnTo>
                    <a:pt x="44754" y="65859"/>
                  </a:lnTo>
                  <a:lnTo>
                    <a:pt x="44155" y="67056"/>
                  </a:lnTo>
                  <a:lnTo>
                    <a:pt x="44305" y="67206"/>
                  </a:lnTo>
                  <a:lnTo>
                    <a:pt x="44904" y="66158"/>
                  </a:lnTo>
                  <a:lnTo>
                    <a:pt x="45203" y="66457"/>
                  </a:lnTo>
                  <a:lnTo>
                    <a:pt x="45353" y="66607"/>
                  </a:lnTo>
                  <a:lnTo>
                    <a:pt x="45203" y="66757"/>
                  </a:lnTo>
                  <a:lnTo>
                    <a:pt x="45053" y="67206"/>
                  </a:lnTo>
                  <a:lnTo>
                    <a:pt x="45053" y="67655"/>
                  </a:lnTo>
                  <a:lnTo>
                    <a:pt x="45053" y="67804"/>
                  </a:lnTo>
                  <a:lnTo>
                    <a:pt x="45203" y="67804"/>
                  </a:lnTo>
                  <a:lnTo>
                    <a:pt x="45502" y="66906"/>
                  </a:lnTo>
                  <a:lnTo>
                    <a:pt x="45502" y="66757"/>
                  </a:lnTo>
                  <a:lnTo>
                    <a:pt x="45951" y="67206"/>
                  </a:lnTo>
                  <a:lnTo>
                    <a:pt x="46101" y="67355"/>
                  </a:lnTo>
                  <a:lnTo>
                    <a:pt x="45802" y="68104"/>
                  </a:lnTo>
                  <a:lnTo>
                    <a:pt x="45951" y="68104"/>
                  </a:lnTo>
                  <a:lnTo>
                    <a:pt x="46251" y="67505"/>
                  </a:lnTo>
                  <a:lnTo>
                    <a:pt x="46849" y="68104"/>
                  </a:lnTo>
                  <a:lnTo>
                    <a:pt x="46700" y="68104"/>
                  </a:lnTo>
                  <a:lnTo>
                    <a:pt x="46700" y="68702"/>
                  </a:lnTo>
                  <a:lnTo>
                    <a:pt x="45203" y="68253"/>
                  </a:lnTo>
                  <a:lnTo>
                    <a:pt x="44155" y="68104"/>
                  </a:lnTo>
                  <a:lnTo>
                    <a:pt x="33378" y="64961"/>
                  </a:lnTo>
                  <a:lnTo>
                    <a:pt x="35534" y="61368"/>
                  </a:lnTo>
                  <a:lnTo>
                    <a:pt x="35623" y="61368"/>
                  </a:lnTo>
                  <a:lnTo>
                    <a:pt x="36971" y="59422"/>
                  </a:lnTo>
                  <a:lnTo>
                    <a:pt x="37569" y="58375"/>
                  </a:lnTo>
                  <a:close/>
                  <a:moveTo>
                    <a:pt x="171831" y="58375"/>
                  </a:moveTo>
                  <a:lnTo>
                    <a:pt x="172579" y="59422"/>
                  </a:lnTo>
                  <a:lnTo>
                    <a:pt x="173777" y="61368"/>
                  </a:lnTo>
                  <a:lnTo>
                    <a:pt x="173926" y="61368"/>
                  </a:lnTo>
                  <a:lnTo>
                    <a:pt x="176022" y="64961"/>
                  </a:lnTo>
                  <a:lnTo>
                    <a:pt x="165245" y="68104"/>
                  </a:lnTo>
                  <a:lnTo>
                    <a:pt x="164197" y="68403"/>
                  </a:lnTo>
                  <a:lnTo>
                    <a:pt x="162850" y="68702"/>
                  </a:lnTo>
                  <a:lnTo>
                    <a:pt x="162700" y="68104"/>
                  </a:lnTo>
                  <a:lnTo>
                    <a:pt x="163149" y="67505"/>
                  </a:lnTo>
                  <a:lnTo>
                    <a:pt x="163449" y="68104"/>
                  </a:lnTo>
                  <a:lnTo>
                    <a:pt x="163598" y="68104"/>
                  </a:lnTo>
                  <a:lnTo>
                    <a:pt x="163449" y="67355"/>
                  </a:lnTo>
                  <a:lnTo>
                    <a:pt x="163449" y="67206"/>
                  </a:lnTo>
                  <a:lnTo>
                    <a:pt x="163898" y="66757"/>
                  </a:lnTo>
                  <a:lnTo>
                    <a:pt x="163898" y="66906"/>
                  </a:lnTo>
                  <a:lnTo>
                    <a:pt x="164347" y="67804"/>
                  </a:lnTo>
                  <a:lnTo>
                    <a:pt x="164497" y="67655"/>
                  </a:lnTo>
                  <a:lnTo>
                    <a:pt x="164347" y="67206"/>
                  </a:lnTo>
                  <a:lnTo>
                    <a:pt x="164197" y="66757"/>
                  </a:lnTo>
                  <a:lnTo>
                    <a:pt x="164047" y="66607"/>
                  </a:lnTo>
                  <a:lnTo>
                    <a:pt x="164197" y="66457"/>
                  </a:lnTo>
                  <a:lnTo>
                    <a:pt x="164497" y="66158"/>
                  </a:lnTo>
                  <a:lnTo>
                    <a:pt x="165095" y="67206"/>
                  </a:lnTo>
                  <a:lnTo>
                    <a:pt x="165245" y="67206"/>
                  </a:lnTo>
                  <a:lnTo>
                    <a:pt x="165245" y="67056"/>
                  </a:lnTo>
                  <a:lnTo>
                    <a:pt x="164796" y="65859"/>
                  </a:lnTo>
                  <a:lnTo>
                    <a:pt x="165245" y="65410"/>
                  </a:lnTo>
                  <a:lnTo>
                    <a:pt x="165395" y="65559"/>
                  </a:lnTo>
                  <a:lnTo>
                    <a:pt x="165993" y="66607"/>
                  </a:lnTo>
                  <a:lnTo>
                    <a:pt x="165993" y="66457"/>
                  </a:lnTo>
                  <a:lnTo>
                    <a:pt x="165844" y="66008"/>
                  </a:lnTo>
                  <a:lnTo>
                    <a:pt x="165544" y="65410"/>
                  </a:lnTo>
                  <a:lnTo>
                    <a:pt x="165395" y="65110"/>
                  </a:lnTo>
                  <a:lnTo>
                    <a:pt x="165993" y="64511"/>
                  </a:lnTo>
                  <a:lnTo>
                    <a:pt x="166442" y="65410"/>
                  </a:lnTo>
                  <a:lnTo>
                    <a:pt x="166891" y="66008"/>
                  </a:lnTo>
                  <a:lnTo>
                    <a:pt x="167041" y="66008"/>
                  </a:lnTo>
                  <a:lnTo>
                    <a:pt x="166442" y="64961"/>
                  </a:lnTo>
                  <a:lnTo>
                    <a:pt x="166143" y="64362"/>
                  </a:lnTo>
                  <a:lnTo>
                    <a:pt x="166742" y="63763"/>
                  </a:lnTo>
                  <a:lnTo>
                    <a:pt x="167041" y="64212"/>
                  </a:lnTo>
                  <a:lnTo>
                    <a:pt x="167640" y="65559"/>
                  </a:lnTo>
                  <a:lnTo>
                    <a:pt x="167789" y="65559"/>
                  </a:lnTo>
                  <a:lnTo>
                    <a:pt x="167191" y="64062"/>
                  </a:lnTo>
                  <a:lnTo>
                    <a:pt x="166891" y="63613"/>
                  </a:lnTo>
                  <a:lnTo>
                    <a:pt x="167490" y="63015"/>
                  </a:lnTo>
                  <a:lnTo>
                    <a:pt x="167789" y="63314"/>
                  </a:lnTo>
                  <a:lnTo>
                    <a:pt x="168687" y="65110"/>
                  </a:lnTo>
                  <a:lnTo>
                    <a:pt x="168837" y="65110"/>
                  </a:lnTo>
                  <a:lnTo>
                    <a:pt x="168538" y="64362"/>
                  </a:lnTo>
                  <a:lnTo>
                    <a:pt x="168238" y="63613"/>
                  </a:lnTo>
                  <a:lnTo>
                    <a:pt x="167640" y="62865"/>
                  </a:lnTo>
                  <a:lnTo>
                    <a:pt x="168388" y="62117"/>
                  </a:lnTo>
                  <a:lnTo>
                    <a:pt x="168837" y="63015"/>
                  </a:lnTo>
                  <a:lnTo>
                    <a:pt x="169286" y="63763"/>
                  </a:lnTo>
                  <a:lnTo>
                    <a:pt x="169735" y="64511"/>
                  </a:lnTo>
                  <a:lnTo>
                    <a:pt x="169436" y="63613"/>
                  </a:lnTo>
                  <a:lnTo>
                    <a:pt x="168987" y="62865"/>
                  </a:lnTo>
                  <a:lnTo>
                    <a:pt x="168538" y="61967"/>
                  </a:lnTo>
                  <a:lnTo>
                    <a:pt x="169436" y="61069"/>
                  </a:lnTo>
                  <a:lnTo>
                    <a:pt x="169885" y="61967"/>
                  </a:lnTo>
                  <a:lnTo>
                    <a:pt x="170633" y="63464"/>
                  </a:lnTo>
                  <a:lnTo>
                    <a:pt x="170783" y="63464"/>
                  </a:lnTo>
                  <a:lnTo>
                    <a:pt x="170783" y="63314"/>
                  </a:lnTo>
                  <a:lnTo>
                    <a:pt x="170633" y="62715"/>
                  </a:lnTo>
                  <a:lnTo>
                    <a:pt x="170334" y="62117"/>
                  </a:lnTo>
                  <a:lnTo>
                    <a:pt x="169586" y="60770"/>
                  </a:lnTo>
                  <a:lnTo>
                    <a:pt x="170184" y="60171"/>
                  </a:lnTo>
                  <a:lnTo>
                    <a:pt x="170783" y="61368"/>
                  </a:lnTo>
                  <a:lnTo>
                    <a:pt x="171232" y="62266"/>
                  </a:lnTo>
                  <a:lnTo>
                    <a:pt x="171831" y="63015"/>
                  </a:lnTo>
                  <a:lnTo>
                    <a:pt x="171531" y="62117"/>
                  </a:lnTo>
                  <a:lnTo>
                    <a:pt x="171082" y="61219"/>
                  </a:lnTo>
                  <a:lnTo>
                    <a:pt x="170334" y="60021"/>
                  </a:lnTo>
                  <a:lnTo>
                    <a:pt x="171082" y="59273"/>
                  </a:lnTo>
                  <a:lnTo>
                    <a:pt x="171681" y="60470"/>
                  </a:lnTo>
                  <a:lnTo>
                    <a:pt x="172729" y="62117"/>
                  </a:lnTo>
                  <a:lnTo>
                    <a:pt x="172878" y="62117"/>
                  </a:lnTo>
                  <a:lnTo>
                    <a:pt x="172429" y="61219"/>
                  </a:lnTo>
                  <a:lnTo>
                    <a:pt x="171980" y="60320"/>
                  </a:lnTo>
                  <a:lnTo>
                    <a:pt x="171232" y="59123"/>
                  </a:lnTo>
                  <a:lnTo>
                    <a:pt x="171831" y="58375"/>
                  </a:lnTo>
                  <a:close/>
                  <a:moveTo>
                    <a:pt x="46999" y="68253"/>
                  </a:moveTo>
                  <a:lnTo>
                    <a:pt x="47747" y="69002"/>
                  </a:lnTo>
                  <a:lnTo>
                    <a:pt x="47747" y="69002"/>
                  </a:lnTo>
                  <a:lnTo>
                    <a:pt x="46849" y="68852"/>
                  </a:lnTo>
                  <a:lnTo>
                    <a:pt x="46999" y="68253"/>
                  </a:lnTo>
                  <a:close/>
                  <a:moveTo>
                    <a:pt x="162401" y="68253"/>
                  </a:moveTo>
                  <a:lnTo>
                    <a:pt x="162700" y="68852"/>
                  </a:lnTo>
                  <a:lnTo>
                    <a:pt x="161653" y="69002"/>
                  </a:lnTo>
                  <a:lnTo>
                    <a:pt x="161653" y="69002"/>
                  </a:lnTo>
                  <a:lnTo>
                    <a:pt x="162401" y="68253"/>
                  </a:lnTo>
                  <a:close/>
                  <a:moveTo>
                    <a:pt x="76037" y="61219"/>
                  </a:moveTo>
                  <a:lnTo>
                    <a:pt x="79479" y="67206"/>
                  </a:lnTo>
                  <a:lnTo>
                    <a:pt x="76935" y="69002"/>
                  </a:lnTo>
                  <a:lnTo>
                    <a:pt x="71247" y="64811"/>
                  </a:lnTo>
                  <a:lnTo>
                    <a:pt x="73492" y="63015"/>
                  </a:lnTo>
                  <a:lnTo>
                    <a:pt x="76037" y="61219"/>
                  </a:lnTo>
                  <a:close/>
                  <a:moveTo>
                    <a:pt x="114354" y="62117"/>
                  </a:moveTo>
                  <a:lnTo>
                    <a:pt x="116599" y="62566"/>
                  </a:lnTo>
                  <a:lnTo>
                    <a:pt x="118695" y="63314"/>
                  </a:lnTo>
                  <a:lnTo>
                    <a:pt x="120790" y="64062"/>
                  </a:lnTo>
                  <a:lnTo>
                    <a:pt x="122886" y="64961"/>
                  </a:lnTo>
                  <a:lnTo>
                    <a:pt x="124832" y="65859"/>
                  </a:lnTo>
                  <a:lnTo>
                    <a:pt x="126778" y="67056"/>
                  </a:lnTo>
                  <a:lnTo>
                    <a:pt x="128723" y="68104"/>
                  </a:lnTo>
                  <a:lnTo>
                    <a:pt x="130520" y="69451"/>
                  </a:lnTo>
                  <a:lnTo>
                    <a:pt x="117048" y="79629"/>
                  </a:lnTo>
                  <a:lnTo>
                    <a:pt x="114354" y="62117"/>
                  </a:lnTo>
                  <a:close/>
                  <a:moveTo>
                    <a:pt x="64511" y="71546"/>
                  </a:moveTo>
                  <a:lnTo>
                    <a:pt x="68852" y="77234"/>
                  </a:lnTo>
                  <a:lnTo>
                    <a:pt x="67056" y="79779"/>
                  </a:lnTo>
                  <a:lnTo>
                    <a:pt x="61218" y="76186"/>
                  </a:lnTo>
                  <a:lnTo>
                    <a:pt x="62865" y="73792"/>
                  </a:lnTo>
                  <a:lnTo>
                    <a:pt x="64511" y="71546"/>
                  </a:lnTo>
                  <a:close/>
                  <a:moveTo>
                    <a:pt x="94896" y="62117"/>
                  </a:moveTo>
                  <a:lnTo>
                    <a:pt x="92352" y="80377"/>
                  </a:lnTo>
                  <a:lnTo>
                    <a:pt x="78132" y="69900"/>
                  </a:lnTo>
                  <a:lnTo>
                    <a:pt x="80078" y="68553"/>
                  </a:lnTo>
                  <a:lnTo>
                    <a:pt x="81874" y="67355"/>
                  </a:lnTo>
                  <a:lnTo>
                    <a:pt x="83970" y="66158"/>
                  </a:lnTo>
                  <a:lnTo>
                    <a:pt x="86065" y="65110"/>
                  </a:lnTo>
                  <a:lnTo>
                    <a:pt x="88161" y="64212"/>
                  </a:lnTo>
                  <a:lnTo>
                    <a:pt x="90256" y="63464"/>
                  </a:lnTo>
                  <a:lnTo>
                    <a:pt x="92501" y="62715"/>
                  </a:lnTo>
                  <a:lnTo>
                    <a:pt x="94896" y="62117"/>
                  </a:lnTo>
                  <a:close/>
                  <a:moveTo>
                    <a:pt x="144140" y="70648"/>
                  </a:moveTo>
                  <a:lnTo>
                    <a:pt x="146535" y="73792"/>
                  </a:lnTo>
                  <a:lnTo>
                    <a:pt x="148780" y="77084"/>
                  </a:lnTo>
                  <a:lnTo>
                    <a:pt x="143093" y="80826"/>
                  </a:lnTo>
                  <a:lnTo>
                    <a:pt x="141596" y="78581"/>
                  </a:lnTo>
                  <a:lnTo>
                    <a:pt x="139949" y="76336"/>
                  </a:lnTo>
                  <a:lnTo>
                    <a:pt x="144140" y="70648"/>
                  </a:lnTo>
                  <a:close/>
                  <a:moveTo>
                    <a:pt x="32929" y="65859"/>
                  </a:moveTo>
                  <a:lnTo>
                    <a:pt x="43706" y="68852"/>
                  </a:lnTo>
                  <a:lnTo>
                    <a:pt x="41311" y="73193"/>
                  </a:lnTo>
                  <a:lnTo>
                    <a:pt x="39365" y="77534"/>
                  </a:lnTo>
                  <a:lnTo>
                    <a:pt x="37569" y="82024"/>
                  </a:lnTo>
                  <a:lnTo>
                    <a:pt x="36222" y="86664"/>
                  </a:lnTo>
                  <a:lnTo>
                    <a:pt x="26343" y="81575"/>
                  </a:lnTo>
                  <a:lnTo>
                    <a:pt x="26643" y="80527"/>
                  </a:lnTo>
                  <a:lnTo>
                    <a:pt x="27990" y="76635"/>
                  </a:lnTo>
                  <a:lnTo>
                    <a:pt x="29487" y="73043"/>
                  </a:lnTo>
                  <a:lnTo>
                    <a:pt x="31133" y="69301"/>
                  </a:lnTo>
                  <a:lnTo>
                    <a:pt x="32929" y="65859"/>
                  </a:lnTo>
                  <a:close/>
                  <a:moveTo>
                    <a:pt x="176471" y="65859"/>
                  </a:moveTo>
                  <a:lnTo>
                    <a:pt x="178417" y="69601"/>
                  </a:lnTo>
                  <a:lnTo>
                    <a:pt x="180213" y="73492"/>
                  </a:lnTo>
                  <a:lnTo>
                    <a:pt x="181710" y="77534"/>
                  </a:lnTo>
                  <a:lnTo>
                    <a:pt x="183057" y="81575"/>
                  </a:lnTo>
                  <a:lnTo>
                    <a:pt x="173178" y="86814"/>
                  </a:lnTo>
                  <a:lnTo>
                    <a:pt x="171831" y="82024"/>
                  </a:lnTo>
                  <a:lnTo>
                    <a:pt x="170035" y="77534"/>
                  </a:lnTo>
                  <a:lnTo>
                    <a:pt x="168089" y="73193"/>
                  </a:lnTo>
                  <a:lnTo>
                    <a:pt x="165694" y="68852"/>
                  </a:lnTo>
                  <a:lnTo>
                    <a:pt x="176471" y="65859"/>
                  </a:lnTo>
                  <a:close/>
                  <a:moveTo>
                    <a:pt x="38168" y="88909"/>
                  </a:moveTo>
                  <a:lnTo>
                    <a:pt x="39216" y="89358"/>
                  </a:lnTo>
                  <a:lnTo>
                    <a:pt x="38168" y="89358"/>
                  </a:lnTo>
                  <a:lnTo>
                    <a:pt x="38168" y="88909"/>
                  </a:lnTo>
                  <a:close/>
                  <a:moveTo>
                    <a:pt x="171232" y="88909"/>
                  </a:moveTo>
                  <a:lnTo>
                    <a:pt x="171232" y="89358"/>
                  </a:lnTo>
                  <a:lnTo>
                    <a:pt x="170334" y="89358"/>
                  </a:lnTo>
                  <a:lnTo>
                    <a:pt x="171232" y="88909"/>
                  </a:lnTo>
                  <a:close/>
                  <a:moveTo>
                    <a:pt x="26194" y="82623"/>
                  </a:moveTo>
                  <a:lnTo>
                    <a:pt x="26942" y="83072"/>
                  </a:lnTo>
                  <a:lnTo>
                    <a:pt x="26643" y="84568"/>
                  </a:lnTo>
                  <a:lnTo>
                    <a:pt x="26493" y="85466"/>
                  </a:lnTo>
                  <a:lnTo>
                    <a:pt x="26343" y="86365"/>
                  </a:lnTo>
                  <a:lnTo>
                    <a:pt x="26493" y="86365"/>
                  </a:lnTo>
                  <a:lnTo>
                    <a:pt x="26942" y="84419"/>
                  </a:lnTo>
                  <a:lnTo>
                    <a:pt x="27241" y="83221"/>
                  </a:lnTo>
                  <a:lnTo>
                    <a:pt x="27990" y="83670"/>
                  </a:lnTo>
                  <a:lnTo>
                    <a:pt x="27840" y="85017"/>
                  </a:lnTo>
                  <a:lnTo>
                    <a:pt x="27690" y="85916"/>
                  </a:lnTo>
                  <a:lnTo>
                    <a:pt x="27541" y="86814"/>
                  </a:lnTo>
                  <a:lnTo>
                    <a:pt x="27541" y="86963"/>
                  </a:lnTo>
                  <a:lnTo>
                    <a:pt x="27690" y="86963"/>
                  </a:lnTo>
                  <a:lnTo>
                    <a:pt x="27990" y="85916"/>
                  </a:lnTo>
                  <a:lnTo>
                    <a:pt x="28140" y="85017"/>
                  </a:lnTo>
                  <a:lnTo>
                    <a:pt x="28289" y="83670"/>
                  </a:lnTo>
                  <a:lnTo>
                    <a:pt x="29038" y="84119"/>
                  </a:lnTo>
                  <a:lnTo>
                    <a:pt x="28738" y="85466"/>
                  </a:lnTo>
                  <a:lnTo>
                    <a:pt x="28738" y="86215"/>
                  </a:lnTo>
                  <a:lnTo>
                    <a:pt x="28738" y="86963"/>
                  </a:lnTo>
                  <a:lnTo>
                    <a:pt x="28888" y="86963"/>
                  </a:lnTo>
                  <a:lnTo>
                    <a:pt x="29187" y="85167"/>
                  </a:lnTo>
                  <a:lnTo>
                    <a:pt x="29337" y="84269"/>
                  </a:lnTo>
                  <a:lnTo>
                    <a:pt x="30385" y="84868"/>
                  </a:lnTo>
                  <a:lnTo>
                    <a:pt x="30085" y="86215"/>
                  </a:lnTo>
                  <a:lnTo>
                    <a:pt x="30085" y="87562"/>
                  </a:lnTo>
                  <a:lnTo>
                    <a:pt x="30385" y="86814"/>
                  </a:lnTo>
                  <a:lnTo>
                    <a:pt x="30534" y="85766"/>
                  </a:lnTo>
                  <a:lnTo>
                    <a:pt x="30684" y="85017"/>
                  </a:lnTo>
                  <a:lnTo>
                    <a:pt x="31432" y="85317"/>
                  </a:lnTo>
                  <a:lnTo>
                    <a:pt x="31283" y="86365"/>
                  </a:lnTo>
                  <a:lnTo>
                    <a:pt x="31133" y="87113"/>
                  </a:lnTo>
                  <a:lnTo>
                    <a:pt x="31133" y="87861"/>
                  </a:lnTo>
                  <a:lnTo>
                    <a:pt x="31283" y="87861"/>
                  </a:lnTo>
                  <a:lnTo>
                    <a:pt x="31582" y="85916"/>
                  </a:lnTo>
                  <a:lnTo>
                    <a:pt x="31732" y="85466"/>
                  </a:lnTo>
                  <a:lnTo>
                    <a:pt x="32480" y="85916"/>
                  </a:lnTo>
                  <a:lnTo>
                    <a:pt x="32331" y="86215"/>
                  </a:lnTo>
                  <a:lnTo>
                    <a:pt x="32181" y="87113"/>
                  </a:lnTo>
                  <a:lnTo>
                    <a:pt x="32181" y="88011"/>
                  </a:lnTo>
                  <a:lnTo>
                    <a:pt x="32331" y="88011"/>
                  </a:lnTo>
                  <a:lnTo>
                    <a:pt x="32480" y="86814"/>
                  </a:lnTo>
                  <a:lnTo>
                    <a:pt x="32630" y="86065"/>
                  </a:lnTo>
                  <a:lnTo>
                    <a:pt x="33378" y="86365"/>
                  </a:lnTo>
                  <a:lnTo>
                    <a:pt x="33229" y="87263"/>
                  </a:lnTo>
                  <a:lnTo>
                    <a:pt x="33229" y="88161"/>
                  </a:lnTo>
                  <a:lnTo>
                    <a:pt x="33528" y="87412"/>
                  </a:lnTo>
                  <a:lnTo>
                    <a:pt x="33678" y="86514"/>
                  </a:lnTo>
                  <a:lnTo>
                    <a:pt x="34426" y="86814"/>
                  </a:lnTo>
                  <a:lnTo>
                    <a:pt x="34276" y="87263"/>
                  </a:lnTo>
                  <a:lnTo>
                    <a:pt x="34276" y="87712"/>
                  </a:lnTo>
                  <a:lnTo>
                    <a:pt x="34276" y="88310"/>
                  </a:lnTo>
                  <a:lnTo>
                    <a:pt x="34576" y="87263"/>
                  </a:lnTo>
                  <a:lnTo>
                    <a:pt x="34576" y="86963"/>
                  </a:lnTo>
                  <a:lnTo>
                    <a:pt x="35324" y="87263"/>
                  </a:lnTo>
                  <a:lnTo>
                    <a:pt x="35174" y="88610"/>
                  </a:lnTo>
                  <a:lnTo>
                    <a:pt x="35324" y="88759"/>
                  </a:lnTo>
                  <a:lnTo>
                    <a:pt x="35324" y="88610"/>
                  </a:lnTo>
                  <a:lnTo>
                    <a:pt x="35474" y="87412"/>
                  </a:lnTo>
                  <a:lnTo>
                    <a:pt x="35923" y="87712"/>
                  </a:lnTo>
                  <a:lnTo>
                    <a:pt x="36072" y="87712"/>
                  </a:lnTo>
                  <a:lnTo>
                    <a:pt x="36072" y="88011"/>
                  </a:lnTo>
                  <a:lnTo>
                    <a:pt x="36222" y="88909"/>
                  </a:lnTo>
                  <a:lnTo>
                    <a:pt x="36372" y="88161"/>
                  </a:lnTo>
                  <a:lnTo>
                    <a:pt x="36372" y="87861"/>
                  </a:lnTo>
                  <a:lnTo>
                    <a:pt x="36821" y="88161"/>
                  </a:lnTo>
                  <a:lnTo>
                    <a:pt x="36971" y="88310"/>
                  </a:lnTo>
                  <a:lnTo>
                    <a:pt x="37120" y="89059"/>
                  </a:lnTo>
                  <a:lnTo>
                    <a:pt x="37270" y="88310"/>
                  </a:lnTo>
                  <a:lnTo>
                    <a:pt x="38018" y="88759"/>
                  </a:lnTo>
                  <a:lnTo>
                    <a:pt x="38018" y="89358"/>
                  </a:lnTo>
                  <a:lnTo>
                    <a:pt x="36522" y="89508"/>
                  </a:lnTo>
                  <a:lnTo>
                    <a:pt x="35474" y="89508"/>
                  </a:lnTo>
                  <a:lnTo>
                    <a:pt x="24398" y="90107"/>
                  </a:lnTo>
                  <a:lnTo>
                    <a:pt x="24398" y="90107"/>
                  </a:lnTo>
                  <a:lnTo>
                    <a:pt x="25146" y="86065"/>
                  </a:lnTo>
                  <a:lnTo>
                    <a:pt x="25296" y="86065"/>
                  </a:lnTo>
                  <a:lnTo>
                    <a:pt x="25745" y="84269"/>
                  </a:lnTo>
                  <a:lnTo>
                    <a:pt x="26044" y="83521"/>
                  </a:lnTo>
                  <a:lnTo>
                    <a:pt x="26194" y="82623"/>
                  </a:lnTo>
                  <a:close/>
                  <a:moveTo>
                    <a:pt x="183356" y="82623"/>
                  </a:moveTo>
                  <a:lnTo>
                    <a:pt x="183506" y="83521"/>
                  </a:lnTo>
                  <a:lnTo>
                    <a:pt x="183655" y="84269"/>
                  </a:lnTo>
                  <a:lnTo>
                    <a:pt x="184104" y="86065"/>
                  </a:lnTo>
                  <a:lnTo>
                    <a:pt x="184254" y="86065"/>
                  </a:lnTo>
                  <a:lnTo>
                    <a:pt x="185002" y="90107"/>
                  </a:lnTo>
                  <a:lnTo>
                    <a:pt x="185002" y="90107"/>
                  </a:lnTo>
                  <a:lnTo>
                    <a:pt x="173926" y="89508"/>
                  </a:lnTo>
                  <a:lnTo>
                    <a:pt x="172878" y="89508"/>
                  </a:lnTo>
                  <a:lnTo>
                    <a:pt x="171382" y="89358"/>
                  </a:lnTo>
                  <a:lnTo>
                    <a:pt x="171531" y="88759"/>
                  </a:lnTo>
                  <a:lnTo>
                    <a:pt x="172130" y="88310"/>
                  </a:lnTo>
                  <a:lnTo>
                    <a:pt x="172280" y="89059"/>
                  </a:lnTo>
                  <a:lnTo>
                    <a:pt x="172429" y="89059"/>
                  </a:lnTo>
                  <a:lnTo>
                    <a:pt x="172429" y="88310"/>
                  </a:lnTo>
                  <a:lnTo>
                    <a:pt x="172579" y="88161"/>
                  </a:lnTo>
                  <a:lnTo>
                    <a:pt x="173028" y="87861"/>
                  </a:lnTo>
                  <a:lnTo>
                    <a:pt x="173028" y="88161"/>
                  </a:lnTo>
                  <a:lnTo>
                    <a:pt x="173178" y="88909"/>
                  </a:lnTo>
                  <a:lnTo>
                    <a:pt x="173178" y="89059"/>
                  </a:lnTo>
                  <a:lnTo>
                    <a:pt x="173328" y="88909"/>
                  </a:lnTo>
                  <a:lnTo>
                    <a:pt x="173328" y="88011"/>
                  </a:lnTo>
                  <a:lnTo>
                    <a:pt x="173328" y="87712"/>
                  </a:lnTo>
                  <a:lnTo>
                    <a:pt x="173477" y="87712"/>
                  </a:lnTo>
                  <a:lnTo>
                    <a:pt x="173926" y="87412"/>
                  </a:lnTo>
                  <a:lnTo>
                    <a:pt x="174076" y="88610"/>
                  </a:lnTo>
                  <a:lnTo>
                    <a:pt x="174226" y="88759"/>
                  </a:lnTo>
                  <a:lnTo>
                    <a:pt x="174226" y="88610"/>
                  </a:lnTo>
                  <a:lnTo>
                    <a:pt x="174226" y="87263"/>
                  </a:lnTo>
                  <a:lnTo>
                    <a:pt x="174824" y="86963"/>
                  </a:lnTo>
                  <a:lnTo>
                    <a:pt x="174824" y="87263"/>
                  </a:lnTo>
                  <a:lnTo>
                    <a:pt x="175124" y="88310"/>
                  </a:lnTo>
                  <a:lnTo>
                    <a:pt x="175273" y="87712"/>
                  </a:lnTo>
                  <a:lnTo>
                    <a:pt x="175124" y="87263"/>
                  </a:lnTo>
                  <a:lnTo>
                    <a:pt x="175124" y="86814"/>
                  </a:lnTo>
                  <a:lnTo>
                    <a:pt x="175722" y="86514"/>
                  </a:lnTo>
                  <a:lnTo>
                    <a:pt x="175872" y="87412"/>
                  </a:lnTo>
                  <a:lnTo>
                    <a:pt x="176171" y="88161"/>
                  </a:lnTo>
                  <a:lnTo>
                    <a:pt x="176171" y="87263"/>
                  </a:lnTo>
                  <a:lnTo>
                    <a:pt x="176022" y="86365"/>
                  </a:lnTo>
                  <a:lnTo>
                    <a:pt x="176770" y="86065"/>
                  </a:lnTo>
                  <a:lnTo>
                    <a:pt x="176920" y="86814"/>
                  </a:lnTo>
                  <a:lnTo>
                    <a:pt x="177069" y="88011"/>
                  </a:lnTo>
                  <a:lnTo>
                    <a:pt x="177219" y="88011"/>
                  </a:lnTo>
                  <a:lnTo>
                    <a:pt x="177219" y="87113"/>
                  </a:lnTo>
                  <a:lnTo>
                    <a:pt x="177069" y="86215"/>
                  </a:lnTo>
                  <a:lnTo>
                    <a:pt x="177069" y="85916"/>
                  </a:lnTo>
                  <a:lnTo>
                    <a:pt x="177668" y="85466"/>
                  </a:lnTo>
                  <a:lnTo>
                    <a:pt x="177818" y="85916"/>
                  </a:lnTo>
                  <a:lnTo>
                    <a:pt x="178267" y="87861"/>
                  </a:lnTo>
                  <a:lnTo>
                    <a:pt x="178267" y="87113"/>
                  </a:lnTo>
                  <a:lnTo>
                    <a:pt x="178117" y="86365"/>
                  </a:lnTo>
                  <a:lnTo>
                    <a:pt x="177968" y="85317"/>
                  </a:lnTo>
                  <a:lnTo>
                    <a:pt x="178716" y="85017"/>
                  </a:lnTo>
                  <a:lnTo>
                    <a:pt x="178866" y="85766"/>
                  </a:lnTo>
                  <a:lnTo>
                    <a:pt x="179015" y="86814"/>
                  </a:lnTo>
                  <a:lnTo>
                    <a:pt x="179315" y="87562"/>
                  </a:lnTo>
                  <a:lnTo>
                    <a:pt x="179315" y="86215"/>
                  </a:lnTo>
                  <a:lnTo>
                    <a:pt x="179015" y="84868"/>
                  </a:lnTo>
                  <a:lnTo>
                    <a:pt x="180063" y="84269"/>
                  </a:lnTo>
                  <a:lnTo>
                    <a:pt x="180362" y="85167"/>
                  </a:lnTo>
                  <a:lnTo>
                    <a:pt x="180512" y="86963"/>
                  </a:lnTo>
                  <a:lnTo>
                    <a:pt x="180662" y="86963"/>
                  </a:lnTo>
                  <a:lnTo>
                    <a:pt x="180662" y="86215"/>
                  </a:lnTo>
                  <a:lnTo>
                    <a:pt x="180662" y="85466"/>
                  </a:lnTo>
                  <a:lnTo>
                    <a:pt x="180362" y="84119"/>
                  </a:lnTo>
                  <a:lnTo>
                    <a:pt x="181111" y="83670"/>
                  </a:lnTo>
                  <a:lnTo>
                    <a:pt x="181410" y="85017"/>
                  </a:lnTo>
                  <a:lnTo>
                    <a:pt x="181560" y="85916"/>
                  </a:lnTo>
                  <a:lnTo>
                    <a:pt x="181859" y="86963"/>
                  </a:lnTo>
                  <a:lnTo>
                    <a:pt x="181859" y="86814"/>
                  </a:lnTo>
                  <a:lnTo>
                    <a:pt x="181859" y="85916"/>
                  </a:lnTo>
                  <a:lnTo>
                    <a:pt x="181710" y="85017"/>
                  </a:lnTo>
                  <a:lnTo>
                    <a:pt x="181410" y="83670"/>
                  </a:lnTo>
                  <a:lnTo>
                    <a:pt x="182308" y="83221"/>
                  </a:lnTo>
                  <a:lnTo>
                    <a:pt x="182458" y="84419"/>
                  </a:lnTo>
                  <a:lnTo>
                    <a:pt x="182907" y="86365"/>
                  </a:lnTo>
                  <a:lnTo>
                    <a:pt x="183057" y="86365"/>
                  </a:lnTo>
                  <a:lnTo>
                    <a:pt x="183057" y="85466"/>
                  </a:lnTo>
                  <a:lnTo>
                    <a:pt x="182907" y="84568"/>
                  </a:lnTo>
                  <a:lnTo>
                    <a:pt x="182608" y="83072"/>
                  </a:lnTo>
                  <a:lnTo>
                    <a:pt x="183356" y="82623"/>
                  </a:lnTo>
                  <a:close/>
                  <a:moveTo>
                    <a:pt x="50891" y="51340"/>
                  </a:moveTo>
                  <a:lnTo>
                    <a:pt x="54932" y="54333"/>
                  </a:lnTo>
                  <a:lnTo>
                    <a:pt x="55680" y="54932"/>
                  </a:lnTo>
                  <a:lnTo>
                    <a:pt x="68852" y="64661"/>
                  </a:lnTo>
                  <a:lnTo>
                    <a:pt x="70199" y="65709"/>
                  </a:lnTo>
                  <a:lnTo>
                    <a:pt x="75887" y="69900"/>
                  </a:lnTo>
                  <a:lnTo>
                    <a:pt x="77084" y="70798"/>
                  </a:lnTo>
                  <a:lnTo>
                    <a:pt x="92052" y="81874"/>
                  </a:lnTo>
                  <a:lnTo>
                    <a:pt x="90855" y="90705"/>
                  </a:lnTo>
                  <a:lnTo>
                    <a:pt x="88460" y="91154"/>
                  </a:lnTo>
                  <a:lnTo>
                    <a:pt x="89059" y="90406"/>
                  </a:lnTo>
                  <a:lnTo>
                    <a:pt x="89657" y="89807"/>
                  </a:lnTo>
                  <a:lnTo>
                    <a:pt x="89657" y="89657"/>
                  </a:lnTo>
                  <a:lnTo>
                    <a:pt x="89508" y="89657"/>
                  </a:lnTo>
                  <a:lnTo>
                    <a:pt x="88610" y="90406"/>
                  </a:lnTo>
                  <a:lnTo>
                    <a:pt x="87861" y="91154"/>
                  </a:lnTo>
                  <a:lnTo>
                    <a:pt x="84269" y="91753"/>
                  </a:lnTo>
                  <a:lnTo>
                    <a:pt x="85766" y="90406"/>
                  </a:lnTo>
                  <a:lnTo>
                    <a:pt x="86963" y="89059"/>
                  </a:lnTo>
                  <a:lnTo>
                    <a:pt x="87562" y="88460"/>
                  </a:lnTo>
                  <a:lnTo>
                    <a:pt x="88011" y="87861"/>
                  </a:lnTo>
                  <a:lnTo>
                    <a:pt x="88011" y="87712"/>
                  </a:lnTo>
                  <a:lnTo>
                    <a:pt x="87262" y="88310"/>
                  </a:lnTo>
                  <a:lnTo>
                    <a:pt x="86664" y="88909"/>
                  </a:lnTo>
                  <a:lnTo>
                    <a:pt x="85466" y="90107"/>
                  </a:lnTo>
                  <a:lnTo>
                    <a:pt x="83820" y="91753"/>
                  </a:lnTo>
                  <a:lnTo>
                    <a:pt x="81724" y="92052"/>
                  </a:lnTo>
                  <a:lnTo>
                    <a:pt x="70499" y="77384"/>
                  </a:lnTo>
                  <a:lnTo>
                    <a:pt x="69600" y="76186"/>
                  </a:lnTo>
                  <a:lnTo>
                    <a:pt x="65409" y="70499"/>
                  </a:lnTo>
                  <a:lnTo>
                    <a:pt x="64362" y="69152"/>
                  </a:lnTo>
                  <a:lnTo>
                    <a:pt x="54483" y="56279"/>
                  </a:lnTo>
                  <a:lnTo>
                    <a:pt x="53884" y="55381"/>
                  </a:lnTo>
                  <a:lnTo>
                    <a:pt x="50891" y="51340"/>
                  </a:lnTo>
                  <a:close/>
                  <a:moveTo>
                    <a:pt x="157462" y="50591"/>
                  </a:moveTo>
                  <a:lnTo>
                    <a:pt x="154468" y="54483"/>
                  </a:lnTo>
                  <a:lnTo>
                    <a:pt x="154019" y="55231"/>
                  </a:lnTo>
                  <a:lnTo>
                    <a:pt x="144290" y="68253"/>
                  </a:lnTo>
                  <a:lnTo>
                    <a:pt x="143242" y="69750"/>
                  </a:lnTo>
                  <a:lnTo>
                    <a:pt x="139051" y="75438"/>
                  </a:lnTo>
                  <a:lnTo>
                    <a:pt x="138153" y="76635"/>
                  </a:lnTo>
                  <a:lnTo>
                    <a:pt x="126778" y="92052"/>
                  </a:lnTo>
                  <a:lnTo>
                    <a:pt x="118695" y="91005"/>
                  </a:lnTo>
                  <a:lnTo>
                    <a:pt x="118396" y="88759"/>
                  </a:lnTo>
                  <a:lnTo>
                    <a:pt x="118396" y="88759"/>
                  </a:lnTo>
                  <a:lnTo>
                    <a:pt x="119144" y="89358"/>
                  </a:lnTo>
                  <a:lnTo>
                    <a:pt x="119144" y="89208"/>
                  </a:lnTo>
                  <a:lnTo>
                    <a:pt x="118246" y="88161"/>
                  </a:lnTo>
                  <a:lnTo>
                    <a:pt x="117797" y="84718"/>
                  </a:lnTo>
                  <a:lnTo>
                    <a:pt x="118545" y="85466"/>
                  </a:lnTo>
                  <a:lnTo>
                    <a:pt x="119743" y="86664"/>
                  </a:lnTo>
                  <a:lnTo>
                    <a:pt x="120341" y="87263"/>
                  </a:lnTo>
                  <a:lnTo>
                    <a:pt x="120940" y="87712"/>
                  </a:lnTo>
                  <a:lnTo>
                    <a:pt x="121090" y="87712"/>
                  </a:lnTo>
                  <a:lnTo>
                    <a:pt x="120641" y="86963"/>
                  </a:lnTo>
                  <a:lnTo>
                    <a:pt x="120042" y="86365"/>
                  </a:lnTo>
                  <a:lnTo>
                    <a:pt x="118695" y="85167"/>
                  </a:lnTo>
                  <a:lnTo>
                    <a:pt x="117647" y="84119"/>
                  </a:lnTo>
                  <a:lnTo>
                    <a:pt x="117198" y="80976"/>
                  </a:lnTo>
                  <a:lnTo>
                    <a:pt x="131567" y="70199"/>
                  </a:lnTo>
                  <a:lnTo>
                    <a:pt x="132765" y="69301"/>
                  </a:lnTo>
                  <a:lnTo>
                    <a:pt x="138452" y="64961"/>
                  </a:lnTo>
                  <a:lnTo>
                    <a:pt x="139800" y="63913"/>
                  </a:lnTo>
                  <a:lnTo>
                    <a:pt x="152672" y="54184"/>
                  </a:lnTo>
                  <a:lnTo>
                    <a:pt x="153570" y="53585"/>
                  </a:lnTo>
                  <a:lnTo>
                    <a:pt x="157462" y="50591"/>
                  </a:lnTo>
                  <a:close/>
                  <a:moveTo>
                    <a:pt x="149379" y="77833"/>
                  </a:moveTo>
                  <a:lnTo>
                    <a:pt x="151175" y="81275"/>
                  </a:lnTo>
                  <a:lnTo>
                    <a:pt x="152822" y="84868"/>
                  </a:lnTo>
                  <a:lnTo>
                    <a:pt x="154169" y="88460"/>
                  </a:lnTo>
                  <a:lnTo>
                    <a:pt x="155366" y="92352"/>
                  </a:lnTo>
                  <a:lnTo>
                    <a:pt x="148481" y="93100"/>
                  </a:lnTo>
                  <a:lnTo>
                    <a:pt x="147583" y="90107"/>
                  </a:lnTo>
                  <a:lnTo>
                    <a:pt x="146385" y="87263"/>
                  </a:lnTo>
                  <a:lnTo>
                    <a:pt x="145038" y="84419"/>
                  </a:lnTo>
                  <a:lnTo>
                    <a:pt x="143542" y="81575"/>
                  </a:lnTo>
                  <a:lnTo>
                    <a:pt x="149379" y="77833"/>
                  </a:lnTo>
                  <a:close/>
                  <a:moveTo>
                    <a:pt x="60620" y="76935"/>
                  </a:moveTo>
                  <a:lnTo>
                    <a:pt x="66457" y="80527"/>
                  </a:lnTo>
                  <a:lnTo>
                    <a:pt x="64661" y="83521"/>
                  </a:lnTo>
                  <a:lnTo>
                    <a:pt x="63164" y="86664"/>
                  </a:lnTo>
                  <a:lnTo>
                    <a:pt x="61967" y="89957"/>
                  </a:lnTo>
                  <a:lnTo>
                    <a:pt x="60919" y="93399"/>
                  </a:lnTo>
                  <a:lnTo>
                    <a:pt x="54184" y="91903"/>
                  </a:lnTo>
                  <a:lnTo>
                    <a:pt x="55381" y="88011"/>
                  </a:lnTo>
                  <a:lnTo>
                    <a:pt x="56878" y="84119"/>
                  </a:lnTo>
                  <a:lnTo>
                    <a:pt x="58524" y="80527"/>
                  </a:lnTo>
                  <a:lnTo>
                    <a:pt x="60620" y="76935"/>
                  </a:lnTo>
                  <a:close/>
                  <a:moveTo>
                    <a:pt x="139051" y="77683"/>
                  </a:moveTo>
                  <a:lnTo>
                    <a:pt x="140398" y="79479"/>
                  </a:lnTo>
                  <a:lnTo>
                    <a:pt x="141745" y="81575"/>
                  </a:lnTo>
                  <a:lnTo>
                    <a:pt x="142943" y="83521"/>
                  </a:lnTo>
                  <a:lnTo>
                    <a:pt x="144140" y="85766"/>
                  </a:lnTo>
                  <a:lnTo>
                    <a:pt x="145038" y="87861"/>
                  </a:lnTo>
                  <a:lnTo>
                    <a:pt x="145936" y="90256"/>
                  </a:lnTo>
                  <a:lnTo>
                    <a:pt x="146685" y="92501"/>
                  </a:lnTo>
                  <a:lnTo>
                    <a:pt x="147283" y="94896"/>
                  </a:lnTo>
                  <a:lnTo>
                    <a:pt x="128274" y="92202"/>
                  </a:lnTo>
                  <a:lnTo>
                    <a:pt x="139051" y="77683"/>
                  </a:lnTo>
                  <a:close/>
                  <a:moveTo>
                    <a:pt x="69750" y="78432"/>
                  </a:moveTo>
                  <a:lnTo>
                    <a:pt x="80377" y="92352"/>
                  </a:lnTo>
                  <a:lnTo>
                    <a:pt x="61967" y="95046"/>
                  </a:lnTo>
                  <a:lnTo>
                    <a:pt x="61967" y="95046"/>
                  </a:lnTo>
                  <a:lnTo>
                    <a:pt x="62566" y="92801"/>
                  </a:lnTo>
                  <a:lnTo>
                    <a:pt x="63314" y="90556"/>
                  </a:lnTo>
                  <a:lnTo>
                    <a:pt x="64062" y="88460"/>
                  </a:lnTo>
                  <a:lnTo>
                    <a:pt x="64960" y="86215"/>
                  </a:lnTo>
                  <a:lnTo>
                    <a:pt x="66008" y="84119"/>
                  </a:lnTo>
                  <a:lnTo>
                    <a:pt x="67206" y="82174"/>
                  </a:lnTo>
                  <a:lnTo>
                    <a:pt x="68403" y="80228"/>
                  </a:lnTo>
                  <a:lnTo>
                    <a:pt x="69750" y="78432"/>
                  </a:lnTo>
                  <a:close/>
                  <a:moveTo>
                    <a:pt x="155516" y="93250"/>
                  </a:moveTo>
                  <a:lnTo>
                    <a:pt x="156115" y="96094"/>
                  </a:lnTo>
                  <a:lnTo>
                    <a:pt x="148930" y="95046"/>
                  </a:lnTo>
                  <a:lnTo>
                    <a:pt x="148631" y="94148"/>
                  </a:lnTo>
                  <a:lnTo>
                    <a:pt x="155516" y="93250"/>
                  </a:lnTo>
                  <a:close/>
                  <a:moveTo>
                    <a:pt x="53884" y="92950"/>
                  </a:moveTo>
                  <a:lnTo>
                    <a:pt x="60620" y="94447"/>
                  </a:lnTo>
                  <a:lnTo>
                    <a:pt x="60470" y="95345"/>
                  </a:lnTo>
                  <a:lnTo>
                    <a:pt x="53285" y="96393"/>
                  </a:lnTo>
                  <a:lnTo>
                    <a:pt x="53884" y="92950"/>
                  </a:lnTo>
                  <a:close/>
                  <a:moveTo>
                    <a:pt x="154767" y="56129"/>
                  </a:moveTo>
                  <a:lnTo>
                    <a:pt x="157013" y="58524"/>
                  </a:lnTo>
                  <a:lnTo>
                    <a:pt x="159108" y="61069"/>
                  </a:lnTo>
                  <a:lnTo>
                    <a:pt x="161054" y="63613"/>
                  </a:lnTo>
                  <a:lnTo>
                    <a:pt x="163000" y="66308"/>
                  </a:lnTo>
                  <a:lnTo>
                    <a:pt x="158509" y="70948"/>
                  </a:lnTo>
                  <a:lnTo>
                    <a:pt x="164796" y="69152"/>
                  </a:lnTo>
                  <a:lnTo>
                    <a:pt x="167041" y="73492"/>
                  </a:lnTo>
                  <a:lnTo>
                    <a:pt x="169137" y="77833"/>
                  </a:lnTo>
                  <a:lnTo>
                    <a:pt x="170933" y="82473"/>
                  </a:lnTo>
                  <a:lnTo>
                    <a:pt x="172280" y="87263"/>
                  </a:lnTo>
                  <a:lnTo>
                    <a:pt x="166592" y="90107"/>
                  </a:lnTo>
                  <a:lnTo>
                    <a:pt x="173028" y="90406"/>
                  </a:lnTo>
                  <a:lnTo>
                    <a:pt x="173777" y="94447"/>
                  </a:lnTo>
                  <a:lnTo>
                    <a:pt x="174226" y="98638"/>
                  </a:lnTo>
                  <a:lnTo>
                    <a:pt x="157911" y="96393"/>
                  </a:lnTo>
                  <a:lnTo>
                    <a:pt x="157312" y="93100"/>
                  </a:lnTo>
                  <a:lnTo>
                    <a:pt x="161204" y="92651"/>
                  </a:lnTo>
                  <a:lnTo>
                    <a:pt x="161653" y="93250"/>
                  </a:lnTo>
                  <a:lnTo>
                    <a:pt x="162401" y="93699"/>
                  </a:lnTo>
                  <a:lnTo>
                    <a:pt x="163299" y="93848"/>
                  </a:lnTo>
                  <a:lnTo>
                    <a:pt x="164047" y="93549"/>
                  </a:lnTo>
                  <a:lnTo>
                    <a:pt x="164497" y="93399"/>
                  </a:lnTo>
                  <a:lnTo>
                    <a:pt x="164796" y="93100"/>
                  </a:lnTo>
                  <a:lnTo>
                    <a:pt x="165245" y="92352"/>
                  </a:lnTo>
                  <a:lnTo>
                    <a:pt x="165395" y="91603"/>
                  </a:lnTo>
                  <a:lnTo>
                    <a:pt x="165245" y="91154"/>
                  </a:lnTo>
                  <a:lnTo>
                    <a:pt x="165095" y="90705"/>
                  </a:lnTo>
                  <a:lnTo>
                    <a:pt x="164946" y="90256"/>
                  </a:lnTo>
                  <a:lnTo>
                    <a:pt x="164646" y="89957"/>
                  </a:lnTo>
                  <a:lnTo>
                    <a:pt x="163898" y="89508"/>
                  </a:lnTo>
                  <a:lnTo>
                    <a:pt x="163000" y="89358"/>
                  </a:lnTo>
                  <a:lnTo>
                    <a:pt x="162700" y="89508"/>
                  </a:lnTo>
                  <a:lnTo>
                    <a:pt x="162251" y="89657"/>
                  </a:lnTo>
                  <a:lnTo>
                    <a:pt x="161653" y="89957"/>
                  </a:lnTo>
                  <a:lnTo>
                    <a:pt x="161353" y="90406"/>
                  </a:lnTo>
                  <a:lnTo>
                    <a:pt x="161054" y="91005"/>
                  </a:lnTo>
                  <a:lnTo>
                    <a:pt x="160904" y="91603"/>
                  </a:lnTo>
                  <a:lnTo>
                    <a:pt x="157013" y="92052"/>
                  </a:lnTo>
                  <a:lnTo>
                    <a:pt x="155965" y="88161"/>
                  </a:lnTo>
                  <a:lnTo>
                    <a:pt x="154468" y="84269"/>
                  </a:lnTo>
                  <a:lnTo>
                    <a:pt x="152822" y="80527"/>
                  </a:lnTo>
                  <a:lnTo>
                    <a:pt x="150876" y="76935"/>
                  </a:lnTo>
                  <a:lnTo>
                    <a:pt x="154169" y="74690"/>
                  </a:lnTo>
                  <a:lnTo>
                    <a:pt x="154917" y="75139"/>
                  </a:lnTo>
                  <a:lnTo>
                    <a:pt x="155665" y="75288"/>
                  </a:lnTo>
                  <a:lnTo>
                    <a:pt x="156564" y="74989"/>
                  </a:lnTo>
                  <a:lnTo>
                    <a:pt x="157312" y="74540"/>
                  </a:lnTo>
                  <a:lnTo>
                    <a:pt x="157611" y="74241"/>
                  </a:lnTo>
                  <a:lnTo>
                    <a:pt x="157761" y="73941"/>
                  </a:lnTo>
                  <a:lnTo>
                    <a:pt x="157911" y="73043"/>
                  </a:lnTo>
                  <a:lnTo>
                    <a:pt x="157761" y="72295"/>
                  </a:lnTo>
                  <a:lnTo>
                    <a:pt x="157611" y="71846"/>
                  </a:lnTo>
                  <a:lnTo>
                    <a:pt x="157312" y="71546"/>
                  </a:lnTo>
                  <a:lnTo>
                    <a:pt x="157013" y="71247"/>
                  </a:lnTo>
                  <a:lnTo>
                    <a:pt x="156564" y="70948"/>
                  </a:lnTo>
                  <a:lnTo>
                    <a:pt x="155815" y="70798"/>
                  </a:lnTo>
                  <a:lnTo>
                    <a:pt x="154917" y="70948"/>
                  </a:lnTo>
                  <a:lnTo>
                    <a:pt x="154468" y="71097"/>
                  </a:lnTo>
                  <a:lnTo>
                    <a:pt x="154169" y="71397"/>
                  </a:lnTo>
                  <a:lnTo>
                    <a:pt x="153720" y="71995"/>
                  </a:lnTo>
                  <a:lnTo>
                    <a:pt x="153570" y="72594"/>
                  </a:lnTo>
                  <a:lnTo>
                    <a:pt x="153570" y="73193"/>
                  </a:lnTo>
                  <a:lnTo>
                    <a:pt x="153720" y="73792"/>
                  </a:lnTo>
                  <a:lnTo>
                    <a:pt x="150277" y="76037"/>
                  </a:lnTo>
                  <a:lnTo>
                    <a:pt x="147882" y="72594"/>
                  </a:lnTo>
                  <a:lnTo>
                    <a:pt x="145188" y="69301"/>
                  </a:lnTo>
                  <a:lnTo>
                    <a:pt x="154767" y="56129"/>
                  </a:lnTo>
                  <a:close/>
                  <a:moveTo>
                    <a:pt x="53735" y="57177"/>
                  </a:moveTo>
                  <a:lnTo>
                    <a:pt x="63464" y="70050"/>
                  </a:lnTo>
                  <a:lnTo>
                    <a:pt x="61518" y="72594"/>
                  </a:lnTo>
                  <a:lnTo>
                    <a:pt x="59722" y="75139"/>
                  </a:lnTo>
                  <a:lnTo>
                    <a:pt x="56429" y="73193"/>
                  </a:lnTo>
                  <a:lnTo>
                    <a:pt x="56578" y="72444"/>
                  </a:lnTo>
                  <a:lnTo>
                    <a:pt x="56279" y="71546"/>
                  </a:lnTo>
                  <a:lnTo>
                    <a:pt x="55830" y="70948"/>
                  </a:lnTo>
                  <a:lnTo>
                    <a:pt x="55082" y="70499"/>
                  </a:lnTo>
                  <a:lnTo>
                    <a:pt x="54633" y="70349"/>
                  </a:lnTo>
                  <a:lnTo>
                    <a:pt x="54184" y="70349"/>
                  </a:lnTo>
                  <a:lnTo>
                    <a:pt x="53435" y="70648"/>
                  </a:lnTo>
                  <a:lnTo>
                    <a:pt x="52687" y="71097"/>
                  </a:lnTo>
                  <a:lnTo>
                    <a:pt x="52537" y="71397"/>
                  </a:lnTo>
                  <a:lnTo>
                    <a:pt x="52238" y="71846"/>
                  </a:lnTo>
                  <a:lnTo>
                    <a:pt x="52238" y="72295"/>
                  </a:lnTo>
                  <a:lnTo>
                    <a:pt x="52238" y="72744"/>
                  </a:lnTo>
                  <a:lnTo>
                    <a:pt x="52387" y="73492"/>
                  </a:lnTo>
                  <a:lnTo>
                    <a:pt x="52836" y="74241"/>
                  </a:lnTo>
                  <a:lnTo>
                    <a:pt x="53285" y="74540"/>
                  </a:lnTo>
                  <a:lnTo>
                    <a:pt x="53585" y="74690"/>
                  </a:lnTo>
                  <a:lnTo>
                    <a:pt x="54333" y="74839"/>
                  </a:lnTo>
                  <a:lnTo>
                    <a:pt x="54932" y="74690"/>
                  </a:lnTo>
                  <a:lnTo>
                    <a:pt x="55531" y="74540"/>
                  </a:lnTo>
                  <a:lnTo>
                    <a:pt x="55980" y="74091"/>
                  </a:lnTo>
                  <a:lnTo>
                    <a:pt x="59123" y="76037"/>
                  </a:lnTo>
                  <a:lnTo>
                    <a:pt x="57027" y="79629"/>
                  </a:lnTo>
                  <a:lnTo>
                    <a:pt x="55231" y="83521"/>
                  </a:lnTo>
                  <a:lnTo>
                    <a:pt x="53585" y="87412"/>
                  </a:lnTo>
                  <a:lnTo>
                    <a:pt x="52387" y="91603"/>
                  </a:lnTo>
                  <a:lnTo>
                    <a:pt x="48645" y="90705"/>
                  </a:lnTo>
                  <a:lnTo>
                    <a:pt x="48496" y="89957"/>
                  </a:lnTo>
                  <a:lnTo>
                    <a:pt x="47897" y="89208"/>
                  </a:lnTo>
                  <a:lnTo>
                    <a:pt x="47298" y="88759"/>
                  </a:lnTo>
                  <a:lnTo>
                    <a:pt x="46400" y="88610"/>
                  </a:lnTo>
                  <a:lnTo>
                    <a:pt x="45951" y="88759"/>
                  </a:lnTo>
                  <a:lnTo>
                    <a:pt x="45652" y="88759"/>
                  </a:lnTo>
                  <a:lnTo>
                    <a:pt x="44904" y="89358"/>
                  </a:lnTo>
                  <a:lnTo>
                    <a:pt x="44454" y="89957"/>
                  </a:lnTo>
                  <a:lnTo>
                    <a:pt x="44305" y="90406"/>
                  </a:lnTo>
                  <a:lnTo>
                    <a:pt x="44155" y="90855"/>
                  </a:lnTo>
                  <a:lnTo>
                    <a:pt x="44305" y="91304"/>
                  </a:lnTo>
                  <a:lnTo>
                    <a:pt x="44454" y="91753"/>
                  </a:lnTo>
                  <a:lnTo>
                    <a:pt x="44904" y="92352"/>
                  </a:lnTo>
                  <a:lnTo>
                    <a:pt x="45502" y="92950"/>
                  </a:lnTo>
                  <a:lnTo>
                    <a:pt x="45951" y="92950"/>
                  </a:lnTo>
                  <a:lnTo>
                    <a:pt x="46400" y="93100"/>
                  </a:lnTo>
                  <a:lnTo>
                    <a:pt x="46999" y="92950"/>
                  </a:lnTo>
                  <a:lnTo>
                    <a:pt x="47598" y="92651"/>
                  </a:lnTo>
                  <a:lnTo>
                    <a:pt x="48047" y="92352"/>
                  </a:lnTo>
                  <a:lnTo>
                    <a:pt x="48496" y="91753"/>
                  </a:lnTo>
                  <a:lnTo>
                    <a:pt x="52238" y="92501"/>
                  </a:lnTo>
                  <a:lnTo>
                    <a:pt x="51789" y="94597"/>
                  </a:lnTo>
                  <a:lnTo>
                    <a:pt x="51340" y="96692"/>
                  </a:lnTo>
                  <a:lnTo>
                    <a:pt x="35025" y="99237"/>
                  </a:lnTo>
                  <a:lnTo>
                    <a:pt x="35623" y="94747"/>
                  </a:lnTo>
                  <a:lnTo>
                    <a:pt x="36372" y="90406"/>
                  </a:lnTo>
                  <a:lnTo>
                    <a:pt x="42808" y="90107"/>
                  </a:lnTo>
                  <a:lnTo>
                    <a:pt x="37120" y="87113"/>
                  </a:lnTo>
                  <a:lnTo>
                    <a:pt x="38467" y="82473"/>
                  </a:lnTo>
                  <a:lnTo>
                    <a:pt x="40263" y="77833"/>
                  </a:lnTo>
                  <a:lnTo>
                    <a:pt x="42359" y="73492"/>
                  </a:lnTo>
                  <a:lnTo>
                    <a:pt x="44604" y="69152"/>
                  </a:lnTo>
                  <a:lnTo>
                    <a:pt x="50891" y="70948"/>
                  </a:lnTo>
                  <a:lnTo>
                    <a:pt x="46400" y="66308"/>
                  </a:lnTo>
                  <a:lnTo>
                    <a:pt x="48047" y="63913"/>
                  </a:lnTo>
                  <a:lnTo>
                    <a:pt x="49843" y="61518"/>
                  </a:lnTo>
                  <a:lnTo>
                    <a:pt x="51789" y="59273"/>
                  </a:lnTo>
                  <a:lnTo>
                    <a:pt x="53735" y="57177"/>
                  </a:lnTo>
                  <a:close/>
                  <a:moveTo>
                    <a:pt x="174076" y="90556"/>
                  </a:moveTo>
                  <a:lnTo>
                    <a:pt x="185302" y="91005"/>
                  </a:lnTo>
                  <a:lnTo>
                    <a:pt x="185901" y="95645"/>
                  </a:lnTo>
                  <a:lnTo>
                    <a:pt x="186200" y="100285"/>
                  </a:lnTo>
                  <a:lnTo>
                    <a:pt x="175273" y="98638"/>
                  </a:lnTo>
                  <a:lnTo>
                    <a:pt x="174824" y="94597"/>
                  </a:lnTo>
                  <a:lnTo>
                    <a:pt x="174076" y="90556"/>
                  </a:lnTo>
                  <a:close/>
                  <a:moveTo>
                    <a:pt x="35324" y="90556"/>
                  </a:moveTo>
                  <a:lnTo>
                    <a:pt x="34576" y="94896"/>
                  </a:lnTo>
                  <a:lnTo>
                    <a:pt x="34127" y="99387"/>
                  </a:lnTo>
                  <a:lnTo>
                    <a:pt x="23050" y="101033"/>
                  </a:lnTo>
                  <a:lnTo>
                    <a:pt x="23500" y="95944"/>
                  </a:lnTo>
                  <a:lnTo>
                    <a:pt x="24098" y="91154"/>
                  </a:lnTo>
                  <a:lnTo>
                    <a:pt x="35324" y="90556"/>
                  </a:lnTo>
                  <a:close/>
                  <a:moveTo>
                    <a:pt x="107319" y="15716"/>
                  </a:moveTo>
                  <a:lnTo>
                    <a:pt x="111660" y="16016"/>
                  </a:lnTo>
                  <a:lnTo>
                    <a:pt x="116001" y="16465"/>
                  </a:lnTo>
                  <a:lnTo>
                    <a:pt x="120192" y="17063"/>
                  </a:lnTo>
                  <a:lnTo>
                    <a:pt x="124383" y="17961"/>
                  </a:lnTo>
                  <a:lnTo>
                    <a:pt x="128424" y="19009"/>
                  </a:lnTo>
                  <a:lnTo>
                    <a:pt x="132465" y="20207"/>
                  </a:lnTo>
                  <a:lnTo>
                    <a:pt x="136507" y="21554"/>
                  </a:lnTo>
                  <a:lnTo>
                    <a:pt x="140249" y="23200"/>
                  </a:lnTo>
                  <a:lnTo>
                    <a:pt x="143991" y="24847"/>
                  </a:lnTo>
                  <a:lnTo>
                    <a:pt x="147733" y="26792"/>
                  </a:lnTo>
                  <a:lnTo>
                    <a:pt x="151325" y="28888"/>
                  </a:lnTo>
                  <a:lnTo>
                    <a:pt x="154767" y="31133"/>
                  </a:lnTo>
                  <a:lnTo>
                    <a:pt x="158060" y="33528"/>
                  </a:lnTo>
                  <a:lnTo>
                    <a:pt x="161204" y="36073"/>
                  </a:lnTo>
                  <a:lnTo>
                    <a:pt x="164347" y="38767"/>
                  </a:lnTo>
                  <a:lnTo>
                    <a:pt x="167340" y="41611"/>
                  </a:lnTo>
                  <a:lnTo>
                    <a:pt x="170184" y="44455"/>
                  </a:lnTo>
                  <a:lnTo>
                    <a:pt x="172878" y="47598"/>
                  </a:lnTo>
                  <a:lnTo>
                    <a:pt x="175423" y="50741"/>
                  </a:lnTo>
                  <a:lnTo>
                    <a:pt x="177818" y="54034"/>
                  </a:lnTo>
                  <a:lnTo>
                    <a:pt x="180063" y="57477"/>
                  </a:lnTo>
                  <a:lnTo>
                    <a:pt x="182308" y="61069"/>
                  </a:lnTo>
                  <a:lnTo>
                    <a:pt x="184254" y="64661"/>
                  </a:lnTo>
                  <a:lnTo>
                    <a:pt x="186050" y="68403"/>
                  </a:lnTo>
                  <a:lnTo>
                    <a:pt x="187547" y="72295"/>
                  </a:lnTo>
                  <a:lnTo>
                    <a:pt x="189044" y="76186"/>
                  </a:lnTo>
                  <a:lnTo>
                    <a:pt x="190241" y="80228"/>
                  </a:lnTo>
                  <a:lnTo>
                    <a:pt x="191289" y="84269"/>
                  </a:lnTo>
                  <a:lnTo>
                    <a:pt x="192187" y="88460"/>
                  </a:lnTo>
                  <a:lnTo>
                    <a:pt x="192935" y="92651"/>
                  </a:lnTo>
                  <a:lnTo>
                    <a:pt x="193384" y="96842"/>
                  </a:lnTo>
                  <a:lnTo>
                    <a:pt x="193684" y="101183"/>
                  </a:lnTo>
                  <a:lnTo>
                    <a:pt x="189792" y="100734"/>
                  </a:lnTo>
                  <a:lnTo>
                    <a:pt x="189343" y="95944"/>
                  </a:lnTo>
                  <a:lnTo>
                    <a:pt x="188744" y="91454"/>
                  </a:lnTo>
                  <a:lnTo>
                    <a:pt x="187846" y="86814"/>
                  </a:lnTo>
                  <a:lnTo>
                    <a:pt x="186799" y="82323"/>
                  </a:lnTo>
                  <a:lnTo>
                    <a:pt x="185451" y="77983"/>
                  </a:lnTo>
                  <a:lnTo>
                    <a:pt x="183955" y="73792"/>
                  </a:lnTo>
                  <a:lnTo>
                    <a:pt x="182159" y="69601"/>
                  </a:lnTo>
                  <a:lnTo>
                    <a:pt x="180213" y="65559"/>
                  </a:lnTo>
                  <a:lnTo>
                    <a:pt x="178117" y="61668"/>
                  </a:lnTo>
                  <a:lnTo>
                    <a:pt x="175722" y="57926"/>
                  </a:lnTo>
                  <a:lnTo>
                    <a:pt x="173178" y="54184"/>
                  </a:lnTo>
                  <a:lnTo>
                    <a:pt x="170334" y="50741"/>
                  </a:lnTo>
                  <a:lnTo>
                    <a:pt x="167490" y="47298"/>
                  </a:lnTo>
                  <a:lnTo>
                    <a:pt x="164347" y="44155"/>
                  </a:lnTo>
                  <a:lnTo>
                    <a:pt x="161204" y="41162"/>
                  </a:lnTo>
                  <a:lnTo>
                    <a:pt x="157761" y="38318"/>
                  </a:lnTo>
                  <a:lnTo>
                    <a:pt x="156414" y="37120"/>
                  </a:lnTo>
                  <a:lnTo>
                    <a:pt x="152373" y="34276"/>
                  </a:lnTo>
                  <a:lnTo>
                    <a:pt x="148182" y="31582"/>
                  </a:lnTo>
                  <a:lnTo>
                    <a:pt x="146535" y="30684"/>
                  </a:lnTo>
                  <a:lnTo>
                    <a:pt x="143691" y="29038"/>
                  </a:lnTo>
                  <a:lnTo>
                    <a:pt x="143392" y="28888"/>
                  </a:lnTo>
                  <a:lnTo>
                    <a:pt x="140099" y="27391"/>
                  </a:lnTo>
                  <a:lnTo>
                    <a:pt x="138902" y="26792"/>
                  </a:lnTo>
                  <a:lnTo>
                    <a:pt x="135309" y="25296"/>
                  </a:lnTo>
                  <a:lnTo>
                    <a:pt x="131567" y="23949"/>
                  </a:lnTo>
                  <a:lnTo>
                    <a:pt x="127825" y="22751"/>
                  </a:lnTo>
                  <a:lnTo>
                    <a:pt x="123934" y="21853"/>
                  </a:lnTo>
                  <a:lnTo>
                    <a:pt x="120042" y="20955"/>
                  </a:lnTo>
                  <a:lnTo>
                    <a:pt x="116001" y="20356"/>
                  </a:lnTo>
                  <a:lnTo>
                    <a:pt x="111959" y="19907"/>
                  </a:lnTo>
                  <a:lnTo>
                    <a:pt x="107918" y="19758"/>
                  </a:lnTo>
                  <a:lnTo>
                    <a:pt x="107319" y="15716"/>
                  </a:lnTo>
                  <a:close/>
                  <a:moveTo>
                    <a:pt x="101183" y="15716"/>
                  </a:moveTo>
                  <a:lnTo>
                    <a:pt x="100584" y="19758"/>
                  </a:lnTo>
                  <a:lnTo>
                    <a:pt x="96543" y="20057"/>
                  </a:lnTo>
                  <a:lnTo>
                    <a:pt x="92501" y="20506"/>
                  </a:lnTo>
                  <a:lnTo>
                    <a:pt x="88460" y="21105"/>
                  </a:lnTo>
                  <a:lnTo>
                    <a:pt x="84568" y="22003"/>
                  </a:lnTo>
                  <a:lnTo>
                    <a:pt x="80826" y="23051"/>
                  </a:lnTo>
                  <a:lnTo>
                    <a:pt x="76935" y="24248"/>
                  </a:lnTo>
                  <a:lnTo>
                    <a:pt x="73342" y="25595"/>
                  </a:lnTo>
                  <a:lnTo>
                    <a:pt x="69600" y="27242"/>
                  </a:lnTo>
                  <a:lnTo>
                    <a:pt x="66158" y="28888"/>
                  </a:lnTo>
                  <a:lnTo>
                    <a:pt x="62715" y="30684"/>
                  </a:lnTo>
                  <a:lnTo>
                    <a:pt x="59422" y="32780"/>
                  </a:lnTo>
                  <a:lnTo>
                    <a:pt x="56129" y="34875"/>
                  </a:lnTo>
                  <a:lnTo>
                    <a:pt x="52986" y="37120"/>
                  </a:lnTo>
                  <a:lnTo>
                    <a:pt x="49993" y="39665"/>
                  </a:lnTo>
                  <a:lnTo>
                    <a:pt x="46999" y="42209"/>
                  </a:lnTo>
                  <a:lnTo>
                    <a:pt x="44305" y="44904"/>
                  </a:lnTo>
                  <a:lnTo>
                    <a:pt x="41611" y="47747"/>
                  </a:lnTo>
                  <a:lnTo>
                    <a:pt x="39066" y="50591"/>
                  </a:lnTo>
                  <a:lnTo>
                    <a:pt x="36671" y="53585"/>
                  </a:lnTo>
                  <a:lnTo>
                    <a:pt x="34426" y="56878"/>
                  </a:lnTo>
                  <a:lnTo>
                    <a:pt x="32331" y="60021"/>
                  </a:lnTo>
                  <a:lnTo>
                    <a:pt x="30235" y="63464"/>
                  </a:lnTo>
                  <a:lnTo>
                    <a:pt x="28439" y="66906"/>
                  </a:lnTo>
                  <a:lnTo>
                    <a:pt x="26792" y="70349"/>
                  </a:lnTo>
                  <a:lnTo>
                    <a:pt x="25296" y="74091"/>
                  </a:lnTo>
                  <a:lnTo>
                    <a:pt x="23949" y="77833"/>
                  </a:lnTo>
                  <a:lnTo>
                    <a:pt x="22751" y="81575"/>
                  </a:lnTo>
                  <a:lnTo>
                    <a:pt x="21853" y="85466"/>
                  </a:lnTo>
                  <a:lnTo>
                    <a:pt x="20955" y="89358"/>
                  </a:lnTo>
                  <a:lnTo>
                    <a:pt x="20356" y="93399"/>
                  </a:lnTo>
                  <a:lnTo>
                    <a:pt x="19907" y="97441"/>
                  </a:lnTo>
                  <a:lnTo>
                    <a:pt x="19608" y="101482"/>
                  </a:lnTo>
                  <a:lnTo>
                    <a:pt x="15716" y="102081"/>
                  </a:lnTo>
                  <a:lnTo>
                    <a:pt x="15866" y="97740"/>
                  </a:lnTo>
                  <a:lnTo>
                    <a:pt x="16315" y="93399"/>
                  </a:lnTo>
                  <a:lnTo>
                    <a:pt x="17063" y="89208"/>
                  </a:lnTo>
                  <a:lnTo>
                    <a:pt x="17812" y="85017"/>
                  </a:lnTo>
                  <a:lnTo>
                    <a:pt x="18859" y="80976"/>
                  </a:lnTo>
                  <a:lnTo>
                    <a:pt x="20057" y="76935"/>
                  </a:lnTo>
                  <a:lnTo>
                    <a:pt x="21554" y="73043"/>
                  </a:lnTo>
                  <a:lnTo>
                    <a:pt x="23050" y="69152"/>
                  </a:lnTo>
                  <a:lnTo>
                    <a:pt x="24847" y="65410"/>
                  </a:lnTo>
                  <a:lnTo>
                    <a:pt x="26792" y="61817"/>
                  </a:lnTo>
                  <a:lnTo>
                    <a:pt x="28888" y="58225"/>
                  </a:lnTo>
                  <a:lnTo>
                    <a:pt x="31133" y="54782"/>
                  </a:lnTo>
                  <a:lnTo>
                    <a:pt x="33378" y="51340"/>
                  </a:lnTo>
                  <a:lnTo>
                    <a:pt x="35923" y="48197"/>
                  </a:lnTo>
                  <a:lnTo>
                    <a:pt x="38617" y="45053"/>
                  </a:lnTo>
                  <a:lnTo>
                    <a:pt x="41461" y="42060"/>
                  </a:lnTo>
                  <a:lnTo>
                    <a:pt x="44454" y="39216"/>
                  </a:lnTo>
                  <a:lnTo>
                    <a:pt x="47448" y="36522"/>
                  </a:lnTo>
                  <a:lnTo>
                    <a:pt x="50741" y="33977"/>
                  </a:lnTo>
                  <a:lnTo>
                    <a:pt x="54034" y="31582"/>
                  </a:lnTo>
                  <a:lnTo>
                    <a:pt x="57476" y="29337"/>
                  </a:lnTo>
                  <a:lnTo>
                    <a:pt x="60919" y="27242"/>
                  </a:lnTo>
                  <a:lnTo>
                    <a:pt x="64661" y="25296"/>
                  </a:lnTo>
                  <a:lnTo>
                    <a:pt x="68403" y="23500"/>
                  </a:lnTo>
                  <a:lnTo>
                    <a:pt x="72145" y="21853"/>
                  </a:lnTo>
                  <a:lnTo>
                    <a:pt x="76186" y="20356"/>
                  </a:lnTo>
                  <a:lnTo>
                    <a:pt x="80078" y="19159"/>
                  </a:lnTo>
                  <a:lnTo>
                    <a:pt x="84119" y="18111"/>
                  </a:lnTo>
                  <a:lnTo>
                    <a:pt x="88310" y="17213"/>
                  </a:lnTo>
                  <a:lnTo>
                    <a:pt x="92501" y="16614"/>
                  </a:lnTo>
                  <a:lnTo>
                    <a:pt x="96842" y="16016"/>
                  </a:lnTo>
                  <a:lnTo>
                    <a:pt x="101183" y="15716"/>
                  </a:lnTo>
                  <a:close/>
                  <a:moveTo>
                    <a:pt x="104176" y="5837"/>
                  </a:moveTo>
                  <a:lnTo>
                    <a:pt x="105224" y="12274"/>
                  </a:lnTo>
                  <a:lnTo>
                    <a:pt x="105673" y="15716"/>
                  </a:lnTo>
                  <a:lnTo>
                    <a:pt x="106272" y="19608"/>
                  </a:lnTo>
                  <a:lnTo>
                    <a:pt x="106870" y="23051"/>
                  </a:lnTo>
                  <a:lnTo>
                    <a:pt x="108517" y="33977"/>
                  </a:lnTo>
                  <a:lnTo>
                    <a:pt x="108666" y="35025"/>
                  </a:lnTo>
                  <a:lnTo>
                    <a:pt x="111061" y="51190"/>
                  </a:lnTo>
                  <a:lnTo>
                    <a:pt x="111361" y="52986"/>
                  </a:lnTo>
                  <a:lnTo>
                    <a:pt x="112408" y="60171"/>
                  </a:lnTo>
                  <a:lnTo>
                    <a:pt x="112708" y="61668"/>
                  </a:lnTo>
                  <a:lnTo>
                    <a:pt x="115552" y="80826"/>
                  </a:lnTo>
                  <a:lnTo>
                    <a:pt x="115701" y="81425"/>
                  </a:lnTo>
                  <a:lnTo>
                    <a:pt x="115701" y="82174"/>
                  </a:lnTo>
                  <a:lnTo>
                    <a:pt x="116300" y="86215"/>
                  </a:lnTo>
                  <a:lnTo>
                    <a:pt x="116450" y="86814"/>
                  </a:lnTo>
                  <a:lnTo>
                    <a:pt x="117048" y="90556"/>
                  </a:lnTo>
                  <a:lnTo>
                    <a:pt x="117048" y="90705"/>
                  </a:lnTo>
                  <a:lnTo>
                    <a:pt x="116749" y="90705"/>
                  </a:lnTo>
                  <a:lnTo>
                    <a:pt x="115252" y="92352"/>
                  </a:lnTo>
                  <a:lnTo>
                    <a:pt x="113606" y="94148"/>
                  </a:lnTo>
                  <a:lnTo>
                    <a:pt x="113456" y="94148"/>
                  </a:lnTo>
                  <a:lnTo>
                    <a:pt x="111810" y="95944"/>
                  </a:lnTo>
                  <a:lnTo>
                    <a:pt x="110163" y="97740"/>
                  </a:lnTo>
                  <a:lnTo>
                    <a:pt x="110163" y="97590"/>
                  </a:lnTo>
                  <a:lnTo>
                    <a:pt x="110014" y="95794"/>
                  </a:lnTo>
                  <a:lnTo>
                    <a:pt x="109714" y="95794"/>
                  </a:lnTo>
                  <a:lnTo>
                    <a:pt x="109565" y="97141"/>
                  </a:lnTo>
                  <a:lnTo>
                    <a:pt x="109565" y="97291"/>
                  </a:lnTo>
                  <a:lnTo>
                    <a:pt x="109415" y="98489"/>
                  </a:lnTo>
                  <a:lnTo>
                    <a:pt x="108517" y="99536"/>
                  </a:lnTo>
                  <a:lnTo>
                    <a:pt x="108367" y="99686"/>
                  </a:lnTo>
                  <a:lnTo>
                    <a:pt x="106870" y="101332"/>
                  </a:lnTo>
                  <a:lnTo>
                    <a:pt x="106721" y="101482"/>
                  </a:lnTo>
                  <a:lnTo>
                    <a:pt x="105224" y="102979"/>
                  </a:lnTo>
                  <a:lnTo>
                    <a:pt x="104775" y="103428"/>
                  </a:lnTo>
                  <a:lnTo>
                    <a:pt x="104625" y="103578"/>
                  </a:lnTo>
                  <a:lnTo>
                    <a:pt x="104026" y="102979"/>
                  </a:lnTo>
                  <a:lnTo>
                    <a:pt x="103577" y="102530"/>
                  </a:lnTo>
                  <a:lnTo>
                    <a:pt x="102380" y="101482"/>
                  </a:lnTo>
                  <a:lnTo>
                    <a:pt x="102380" y="101332"/>
                  </a:lnTo>
                  <a:lnTo>
                    <a:pt x="101033" y="100135"/>
                  </a:lnTo>
                  <a:lnTo>
                    <a:pt x="103428" y="100135"/>
                  </a:lnTo>
                  <a:lnTo>
                    <a:pt x="103877" y="99985"/>
                  </a:lnTo>
                  <a:lnTo>
                    <a:pt x="105523" y="99985"/>
                  </a:lnTo>
                  <a:lnTo>
                    <a:pt x="106721" y="99836"/>
                  </a:lnTo>
                  <a:lnTo>
                    <a:pt x="106870" y="99686"/>
                  </a:lnTo>
                  <a:lnTo>
                    <a:pt x="106870" y="99536"/>
                  </a:lnTo>
                  <a:lnTo>
                    <a:pt x="106721" y="99387"/>
                  </a:lnTo>
                  <a:lnTo>
                    <a:pt x="105224" y="99237"/>
                  </a:lnTo>
                  <a:lnTo>
                    <a:pt x="100135" y="99237"/>
                  </a:lnTo>
                  <a:lnTo>
                    <a:pt x="98788" y="98039"/>
                  </a:lnTo>
                  <a:lnTo>
                    <a:pt x="98788" y="97890"/>
                  </a:lnTo>
                  <a:lnTo>
                    <a:pt x="97441" y="96692"/>
                  </a:lnTo>
                  <a:lnTo>
                    <a:pt x="99835" y="96842"/>
                  </a:lnTo>
                  <a:lnTo>
                    <a:pt x="105074" y="96842"/>
                  </a:lnTo>
                  <a:lnTo>
                    <a:pt x="105523" y="96692"/>
                  </a:lnTo>
                  <a:lnTo>
                    <a:pt x="105673" y="96692"/>
                  </a:lnTo>
                  <a:lnTo>
                    <a:pt x="107619" y="96543"/>
                  </a:lnTo>
                  <a:lnTo>
                    <a:pt x="107619" y="96393"/>
                  </a:lnTo>
                  <a:lnTo>
                    <a:pt x="107619" y="96243"/>
                  </a:lnTo>
                  <a:lnTo>
                    <a:pt x="105074" y="95944"/>
                  </a:lnTo>
                  <a:lnTo>
                    <a:pt x="100284" y="95944"/>
                  </a:lnTo>
                  <a:lnTo>
                    <a:pt x="97141" y="96243"/>
                  </a:lnTo>
                  <a:lnTo>
                    <a:pt x="96992" y="96243"/>
                  </a:lnTo>
                  <a:lnTo>
                    <a:pt x="92352" y="91753"/>
                  </a:lnTo>
                  <a:lnTo>
                    <a:pt x="92651" y="90107"/>
                  </a:lnTo>
                  <a:lnTo>
                    <a:pt x="95195" y="90406"/>
                  </a:lnTo>
                  <a:lnTo>
                    <a:pt x="97890" y="90406"/>
                  </a:lnTo>
                  <a:lnTo>
                    <a:pt x="103128" y="90256"/>
                  </a:lnTo>
                  <a:lnTo>
                    <a:pt x="104925" y="90256"/>
                  </a:lnTo>
                  <a:lnTo>
                    <a:pt x="105224" y="90107"/>
                  </a:lnTo>
                  <a:lnTo>
                    <a:pt x="105972" y="90107"/>
                  </a:lnTo>
                  <a:lnTo>
                    <a:pt x="105972" y="89957"/>
                  </a:lnTo>
                  <a:lnTo>
                    <a:pt x="105972" y="89807"/>
                  </a:lnTo>
                  <a:lnTo>
                    <a:pt x="105823" y="89657"/>
                  </a:lnTo>
                  <a:lnTo>
                    <a:pt x="102679" y="89657"/>
                  </a:lnTo>
                  <a:lnTo>
                    <a:pt x="97590" y="89508"/>
                  </a:lnTo>
                  <a:lnTo>
                    <a:pt x="95195" y="89508"/>
                  </a:lnTo>
                  <a:lnTo>
                    <a:pt x="92651" y="89807"/>
                  </a:lnTo>
                  <a:lnTo>
                    <a:pt x="93549" y="82922"/>
                  </a:lnTo>
                  <a:lnTo>
                    <a:pt x="93699" y="82174"/>
                  </a:lnTo>
                  <a:lnTo>
                    <a:pt x="93848" y="81425"/>
                  </a:lnTo>
                  <a:lnTo>
                    <a:pt x="96543" y="61817"/>
                  </a:lnTo>
                  <a:lnTo>
                    <a:pt x="96692" y="60171"/>
                  </a:lnTo>
                  <a:lnTo>
                    <a:pt x="97740" y="53136"/>
                  </a:lnTo>
                  <a:lnTo>
                    <a:pt x="97890" y="51340"/>
                  </a:lnTo>
                  <a:lnTo>
                    <a:pt x="100135" y="35025"/>
                  </a:lnTo>
                  <a:lnTo>
                    <a:pt x="100284" y="34127"/>
                  </a:lnTo>
                  <a:lnTo>
                    <a:pt x="101781" y="23051"/>
                  </a:lnTo>
                  <a:lnTo>
                    <a:pt x="102230" y="19608"/>
                  </a:lnTo>
                  <a:lnTo>
                    <a:pt x="102829" y="15716"/>
                  </a:lnTo>
                  <a:lnTo>
                    <a:pt x="103278" y="12274"/>
                  </a:lnTo>
                  <a:lnTo>
                    <a:pt x="104176" y="5837"/>
                  </a:lnTo>
                  <a:close/>
                  <a:moveTo>
                    <a:pt x="53285" y="113456"/>
                  </a:moveTo>
                  <a:lnTo>
                    <a:pt x="60021" y="114354"/>
                  </a:lnTo>
                  <a:lnTo>
                    <a:pt x="53884" y="116151"/>
                  </a:lnTo>
                  <a:lnTo>
                    <a:pt x="53285" y="113456"/>
                  </a:lnTo>
                  <a:close/>
                  <a:moveTo>
                    <a:pt x="90705" y="92352"/>
                  </a:moveTo>
                  <a:lnTo>
                    <a:pt x="90555" y="92651"/>
                  </a:lnTo>
                  <a:lnTo>
                    <a:pt x="92052" y="93998"/>
                  </a:lnTo>
                  <a:lnTo>
                    <a:pt x="92202" y="94148"/>
                  </a:lnTo>
                  <a:lnTo>
                    <a:pt x="93998" y="95794"/>
                  </a:lnTo>
                  <a:lnTo>
                    <a:pt x="95794" y="97441"/>
                  </a:lnTo>
                  <a:lnTo>
                    <a:pt x="95794" y="97590"/>
                  </a:lnTo>
                  <a:lnTo>
                    <a:pt x="97590" y="99087"/>
                  </a:lnTo>
                  <a:lnTo>
                    <a:pt x="97590" y="99237"/>
                  </a:lnTo>
                  <a:lnTo>
                    <a:pt x="97740" y="99387"/>
                  </a:lnTo>
                  <a:lnTo>
                    <a:pt x="97291" y="99387"/>
                  </a:lnTo>
                  <a:lnTo>
                    <a:pt x="95794" y="99536"/>
                  </a:lnTo>
                  <a:lnTo>
                    <a:pt x="95644" y="99686"/>
                  </a:lnTo>
                  <a:lnTo>
                    <a:pt x="95794" y="99686"/>
                  </a:lnTo>
                  <a:lnTo>
                    <a:pt x="96842" y="99836"/>
                  </a:lnTo>
                  <a:lnTo>
                    <a:pt x="96992" y="99836"/>
                  </a:lnTo>
                  <a:lnTo>
                    <a:pt x="98488" y="99985"/>
                  </a:lnTo>
                  <a:lnTo>
                    <a:pt x="99237" y="100734"/>
                  </a:lnTo>
                  <a:lnTo>
                    <a:pt x="99386" y="100883"/>
                  </a:lnTo>
                  <a:lnTo>
                    <a:pt x="101183" y="102530"/>
                  </a:lnTo>
                  <a:lnTo>
                    <a:pt x="101183" y="102680"/>
                  </a:lnTo>
                  <a:lnTo>
                    <a:pt x="102829" y="104027"/>
                  </a:lnTo>
                  <a:lnTo>
                    <a:pt x="103428" y="104625"/>
                  </a:lnTo>
                  <a:lnTo>
                    <a:pt x="103577" y="104775"/>
                  </a:lnTo>
                  <a:lnTo>
                    <a:pt x="103428" y="104775"/>
                  </a:lnTo>
                  <a:lnTo>
                    <a:pt x="102979" y="105374"/>
                  </a:lnTo>
                  <a:lnTo>
                    <a:pt x="102829" y="105523"/>
                  </a:lnTo>
                  <a:lnTo>
                    <a:pt x="102230" y="106122"/>
                  </a:lnTo>
                  <a:lnTo>
                    <a:pt x="101183" y="107320"/>
                  </a:lnTo>
                  <a:lnTo>
                    <a:pt x="101033" y="107320"/>
                  </a:lnTo>
                  <a:lnTo>
                    <a:pt x="99985" y="108517"/>
                  </a:lnTo>
                  <a:lnTo>
                    <a:pt x="99985" y="106122"/>
                  </a:lnTo>
                  <a:lnTo>
                    <a:pt x="99985" y="105523"/>
                  </a:lnTo>
                  <a:lnTo>
                    <a:pt x="99985" y="105374"/>
                  </a:lnTo>
                  <a:lnTo>
                    <a:pt x="99985" y="104925"/>
                  </a:lnTo>
                  <a:lnTo>
                    <a:pt x="99985" y="104775"/>
                  </a:lnTo>
                  <a:lnTo>
                    <a:pt x="99985" y="104176"/>
                  </a:lnTo>
                  <a:lnTo>
                    <a:pt x="99835" y="104027"/>
                  </a:lnTo>
                  <a:lnTo>
                    <a:pt x="99835" y="103727"/>
                  </a:lnTo>
                  <a:lnTo>
                    <a:pt x="99686" y="102680"/>
                  </a:lnTo>
                  <a:lnTo>
                    <a:pt x="99686" y="102530"/>
                  </a:lnTo>
                  <a:lnTo>
                    <a:pt x="99386" y="102530"/>
                  </a:lnTo>
                  <a:lnTo>
                    <a:pt x="99386" y="102680"/>
                  </a:lnTo>
                  <a:lnTo>
                    <a:pt x="99237" y="104176"/>
                  </a:lnTo>
                  <a:lnTo>
                    <a:pt x="99237" y="104476"/>
                  </a:lnTo>
                  <a:lnTo>
                    <a:pt x="99237" y="104625"/>
                  </a:lnTo>
                  <a:lnTo>
                    <a:pt x="99237" y="104775"/>
                  </a:lnTo>
                  <a:lnTo>
                    <a:pt x="99237" y="104925"/>
                  </a:lnTo>
                  <a:lnTo>
                    <a:pt x="99087" y="105374"/>
                  </a:lnTo>
                  <a:lnTo>
                    <a:pt x="99087" y="105523"/>
                  </a:lnTo>
                  <a:lnTo>
                    <a:pt x="99087" y="106122"/>
                  </a:lnTo>
                  <a:lnTo>
                    <a:pt x="99087" y="108667"/>
                  </a:lnTo>
                  <a:lnTo>
                    <a:pt x="99087" y="108816"/>
                  </a:lnTo>
                  <a:lnTo>
                    <a:pt x="99087" y="109415"/>
                  </a:lnTo>
                  <a:lnTo>
                    <a:pt x="96543" y="111960"/>
                  </a:lnTo>
                  <a:lnTo>
                    <a:pt x="96842" y="109116"/>
                  </a:lnTo>
                  <a:lnTo>
                    <a:pt x="96842" y="106272"/>
                  </a:lnTo>
                  <a:lnTo>
                    <a:pt x="96842" y="105523"/>
                  </a:lnTo>
                  <a:lnTo>
                    <a:pt x="96842" y="104925"/>
                  </a:lnTo>
                  <a:lnTo>
                    <a:pt x="96692" y="104326"/>
                  </a:lnTo>
                  <a:lnTo>
                    <a:pt x="96692" y="103727"/>
                  </a:lnTo>
                  <a:lnTo>
                    <a:pt x="96692" y="103428"/>
                  </a:lnTo>
                  <a:lnTo>
                    <a:pt x="96393" y="101931"/>
                  </a:lnTo>
                  <a:lnTo>
                    <a:pt x="96393" y="101781"/>
                  </a:lnTo>
                  <a:lnTo>
                    <a:pt x="96243" y="101931"/>
                  </a:lnTo>
                  <a:lnTo>
                    <a:pt x="95944" y="104176"/>
                  </a:lnTo>
                  <a:lnTo>
                    <a:pt x="95944" y="104326"/>
                  </a:lnTo>
                  <a:lnTo>
                    <a:pt x="95944" y="104925"/>
                  </a:lnTo>
                  <a:lnTo>
                    <a:pt x="95944" y="105523"/>
                  </a:lnTo>
                  <a:lnTo>
                    <a:pt x="95944" y="105673"/>
                  </a:lnTo>
                  <a:lnTo>
                    <a:pt x="95944" y="106272"/>
                  </a:lnTo>
                  <a:lnTo>
                    <a:pt x="95944" y="109415"/>
                  </a:lnTo>
                  <a:lnTo>
                    <a:pt x="96094" y="112558"/>
                  </a:lnTo>
                  <a:lnTo>
                    <a:pt x="91753" y="117049"/>
                  </a:lnTo>
                  <a:lnTo>
                    <a:pt x="90106" y="116899"/>
                  </a:lnTo>
                  <a:lnTo>
                    <a:pt x="90106" y="116749"/>
                  </a:lnTo>
                  <a:lnTo>
                    <a:pt x="90256" y="114354"/>
                  </a:lnTo>
                  <a:lnTo>
                    <a:pt x="90406" y="111810"/>
                  </a:lnTo>
                  <a:lnTo>
                    <a:pt x="90256" y="106721"/>
                  </a:lnTo>
                  <a:lnTo>
                    <a:pt x="90106" y="105823"/>
                  </a:lnTo>
                  <a:lnTo>
                    <a:pt x="90106" y="105224"/>
                  </a:lnTo>
                  <a:lnTo>
                    <a:pt x="90106" y="105074"/>
                  </a:lnTo>
                  <a:lnTo>
                    <a:pt x="90106" y="104176"/>
                  </a:lnTo>
                  <a:lnTo>
                    <a:pt x="90106" y="103727"/>
                  </a:lnTo>
                  <a:lnTo>
                    <a:pt x="90106" y="103578"/>
                  </a:lnTo>
                  <a:lnTo>
                    <a:pt x="89957" y="103428"/>
                  </a:lnTo>
                  <a:lnTo>
                    <a:pt x="89807" y="103578"/>
                  </a:lnTo>
                  <a:lnTo>
                    <a:pt x="89657" y="103578"/>
                  </a:lnTo>
                  <a:lnTo>
                    <a:pt x="89657" y="103727"/>
                  </a:lnTo>
                  <a:lnTo>
                    <a:pt x="89657" y="104625"/>
                  </a:lnTo>
                  <a:lnTo>
                    <a:pt x="89657" y="105523"/>
                  </a:lnTo>
                  <a:lnTo>
                    <a:pt x="89508" y="106571"/>
                  </a:lnTo>
                  <a:lnTo>
                    <a:pt x="89508" y="107769"/>
                  </a:lnTo>
                  <a:lnTo>
                    <a:pt x="89358" y="112259"/>
                  </a:lnTo>
                  <a:lnTo>
                    <a:pt x="89508" y="114504"/>
                  </a:lnTo>
                  <a:lnTo>
                    <a:pt x="89657" y="116749"/>
                  </a:lnTo>
                  <a:lnTo>
                    <a:pt x="89657" y="116749"/>
                  </a:lnTo>
                  <a:lnTo>
                    <a:pt x="83521" y="116001"/>
                  </a:lnTo>
                  <a:lnTo>
                    <a:pt x="82772" y="115851"/>
                  </a:lnTo>
                  <a:lnTo>
                    <a:pt x="82024" y="115702"/>
                  </a:lnTo>
                  <a:lnTo>
                    <a:pt x="61667" y="113007"/>
                  </a:lnTo>
                  <a:lnTo>
                    <a:pt x="60171" y="112708"/>
                  </a:lnTo>
                  <a:lnTo>
                    <a:pt x="52986" y="111810"/>
                  </a:lnTo>
                  <a:lnTo>
                    <a:pt x="51190" y="111511"/>
                  </a:lnTo>
                  <a:lnTo>
                    <a:pt x="35025" y="109265"/>
                  </a:lnTo>
                  <a:lnTo>
                    <a:pt x="33977" y="109116"/>
                  </a:lnTo>
                  <a:lnTo>
                    <a:pt x="23050" y="107619"/>
                  </a:lnTo>
                  <a:lnTo>
                    <a:pt x="19608" y="107170"/>
                  </a:lnTo>
                  <a:lnTo>
                    <a:pt x="15716" y="106571"/>
                  </a:lnTo>
                  <a:lnTo>
                    <a:pt x="12274" y="106122"/>
                  </a:lnTo>
                  <a:lnTo>
                    <a:pt x="5688" y="105224"/>
                  </a:lnTo>
                  <a:lnTo>
                    <a:pt x="12274" y="104326"/>
                  </a:lnTo>
                  <a:lnTo>
                    <a:pt x="15716" y="103727"/>
                  </a:lnTo>
                  <a:lnTo>
                    <a:pt x="19608" y="103129"/>
                  </a:lnTo>
                  <a:lnTo>
                    <a:pt x="23050" y="102680"/>
                  </a:lnTo>
                  <a:lnTo>
                    <a:pt x="33977" y="101033"/>
                  </a:lnTo>
                  <a:lnTo>
                    <a:pt x="35025" y="100883"/>
                  </a:lnTo>
                  <a:lnTo>
                    <a:pt x="51190" y="98339"/>
                  </a:lnTo>
                  <a:lnTo>
                    <a:pt x="52986" y="98039"/>
                  </a:lnTo>
                  <a:lnTo>
                    <a:pt x="60171" y="96992"/>
                  </a:lnTo>
                  <a:lnTo>
                    <a:pt x="61667" y="96842"/>
                  </a:lnTo>
                  <a:lnTo>
                    <a:pt x="81425" y="93848"/>
                  </a:lnTo>
                  <a:lnTo>
                    <a:pt x="82173" y="93699"/>
                  </a:lnTo>
                  <a:lnTo>
                    <a:pt x="82922" y="93549"/>
                  </a:lnTo>
                  <a:lnTo>
                    <a:pt x="85915" y="93100"/>
                  </a:lnTo>
                  <a:lnTo>
                    <a:pt x="86514" y="93100"/>
                  </a:lnTo>
                  <a:lnTo>
                    <a:pt x="90106" y="92501"/>
                  </a:lnTo>
                  <a:lnTo>
                    <a:pt x="90555" y="92352"/>
                  </a:lnTo>
                  <a:close/>
                  <a:moveTo>
                    <a:pt x="117647" y="92501"/>
                  </a:moveTo>
                  <a:lnTo>
                    <a:pt x="119294" y="92651"/>
                  </a:lnTo>
                  <a:lnTo>
                    <a:pt x="119144" y="95046"/>
                  </a:lnTo>
                  <a:lnTo>
                    <a:pt x="118994" y="97590"/>
                  </a:lnTo>
                  <a:lnTo>
                    <a:pt x="119144" y="102530"/>
                  </a:lnTo>
                  <a:lnTo>
                    <a:pt x="119144" y="103428"/>
                  </a:lnTo>
                  <a:lnTo>
                    <a:pt x="119294" y="104176"/>
                  </a:lnTo>
                  <a:lnTo>
                    <a:pt x="119294" y="104476"/>
                  </a:lnTo>
                  <a:lnTo>
                    <a:pt x="119294" y="105224"/>
                  </a:lnTo>
                  <a:lnTo>
                    <a:pt x="119294" y="105823"/>
                  </a:lnTo>
                  <a:lnTo>
                    <a:pt x="119294" y="105972"/>
                  </a:lnTo>
                  <a:lnTo>
                    <a:pt x="119593" y="105972"/>
                  </a:lnTo>
                  <a:lnTo>
                    <a:pt x="119743" y="105823"/>
                  </a:lnTo>
                  <a:lnTo>
                    <a:pt x="119743" y="104775"/>
                  </a:lnTo>
                  <a:lnTo>
                    <a:pt x="119743" y="103727"/>
                  </a:lnTo>
                  <a:lnTo>
                    <a:pt x="119892" y="102680"/>
                  </a:lnTo>
                  <a:lnTo>
                    <a:pt x="119892" y="101482"/>
                  </a:lnTo>
                  <a:lnTo>
                    <a:pt x="120042" y="97141"/>
                  </a:lnTo>
                  <a:lnTo>
                    <a:pt x="119892" y="94896"/>
                  </a:lnTo>
                  <a:lnTo>
                    <a:pt x="119743" y="92651"/>
                  </a:lnTo>
                  <a:lnTo>
                    <a:pt x="119743" y="92651"/>
                  </a:lnTo>
                  <a:lnTo>
                    <a:pt x="125730" y="93549"/>
                  </a:lnTo>
                  <a:lnTo>
                    <a:pt x="126478" y="93699"/>
                  </a:lnTo>
                  <a:lnTo>
                    <a:pt x="127077" y="93699"/>
                  </a:lnTo>
                  <a:lnTo>
                    <a:pt x="147733" y="96543"/>
                  </a:lnTo>
                  <a:lnTo>
                    <a:pt x="149229" y="96842"/>
                  </a:lnTo>
                  <a:lnTo>
                    <a:pt x="156414" y="97740"/>
                  </a:lnTo>
                  <a:lnTo>
                    <a:pt x="158210" y="98039"/>
                  </a:lnTo>
                  <a:lnTo>
                    <a:pt x="174375" y="100285"/>
                  </a:lnTo>
                  <a:lnTo>
                    <a:pt x="175423" y="100434"/>
                  </a:lnTo>
                  <a:lnTo>
                    <a:pt x="186350" y="101931"/>
                  </a:lnTo>
                  <a:lnTo>
                    <a:pt x="189792" y="102380"/>
                  </a:lnTo>
                  <a:lnTo>
                    <a:pt x="193684" y="102829"/>
                  </a:lnTo>
                  <a:lnTo>
                    <a:pt x="197126" y="103278"/>
                  </a:lnTo>
                  <a:lnTo>
                    <a:pt x="203712" y="104326"/>
                  </a:lnTo>
                  <a:lnTo>
                    <a:pt x="197126" y="105224"/>
                  </a:lnTo>
                  <a:lnTo>
                    <a:pt x="193684" y="105823"/>
                  </a:lnTo>
                  <a:lnTo>
                    <a:pt x="189792" y="106421"/>
                  </a:lnTo>
                  <a:lnTo>
                    <a:pt x="186350" y="106871"/>
                  </a:lnTo>
                  <a:lnTo>
                    <a:pt x="175423" y="108517"/>
                  </a:lnTo>
                  <a:lnTo>
                    <a:pt x="174375" y="108667"/>
                  </a:lnTo>
                  <a:lnTo>
                    <a:pt x="158210" y="111062"/>
                  </a:lnTo>
                  <a:lnTo>
                    <a:pt x="156414" y="111361"/>
                  </a:lnTo>
                  <a:lnTo>
                    <a:pt x="149229" y="112409"/>
                  </a:lnTo>
                  <a:lnTo>
                    <a:pt x="147733" y="112708"/>
                  </a:lnTo>
                  <a:lnTo>
                    <a:pt x="127975" y="115702"/>
                  </a:lnTo>
                  <a:lnTo>
                    <a:pt x="127376" y="115851"/>
                  </a:lnTo>
                  <a:lnTo>
                    <a:pt x="126628" y="115851"/>
                  </a:lnTo>
                  <a:lnTo>
                    <a:pt x="123634" y="116300"/>
                  </a:lnTo>
                  <a:lnTo>
                    <a:pt x="123036" y="116450"/>
                  </a:lnTo>
                  <a:lnTo>
                    <a:pt x="119443" y="117049"/>
                  </a:lnTo>
                  <a:lnTo>
                    <a:pt x="118695" y="117049"/>
                  </a:lnTo>
                  <a:lnTo>
                    <a:pt x="118695" y="116899"/>
                  </a:lnTo>
                  <a:lnTo>
                    <a:pt x="117348" y="115552"/>
                  </a:lnTo>
                  <a:lnTo>
                    <a:pt x="117198" y="115402"/>
                  </a:lnTo>
                  <a:lnTo>
                    <a:pt x="115552" y="113756"/>
                  </a:lnTo>
                  <a:lnTo>
                    <a:pt x="115402" y="113756"/>
                  </a:lnTo>
                  <a:lnTo>
                    <a:pt x="113756" y="112109"/>
                  </a:lnTo>
                  <a:lnTo>
                    <a:pt x="113606" y="111960"/>
                  </a:lnTo>
                  <a:lnTo>
                    <a:pt x="111959" y="110463"/>
                  </a:lnTo>
                  <a:lnTo>
                    <a:pt x="111810" y="110313"/>
                  </a:lnTo>
                  <a:lnTo>
                    <a:pt x="111660" y="110163"/>
                  </a:lnTo>
                  <a:lnTo>
                    <a:pt x="112259" y="110163"/>
                  </a:lnTo>
                  <a:lnTo>
                    <a:pt x="113606" y="110014"/>
                  </a:lnTo>
                  <a:lnTo>
                    <a:pt x="113756" y="109864"/>
                  </a:lnTo>
                  <a:lnTo>
                    <a:pt x="113606" y="109714"/>
                  </a:lnTo>
                  <a:lnTo>
                    <a:pt x="112558" y="109714"/>
                  </a:lnTo>
                  <a:lnTo>
                    <a:pt x="110912" y="109565"/>
                  </a:lnTo>
                  <a:lnTo>
                    <a:pt x="110912" y="109415"/>
                  </a:lnTo>
                  <a:lnTo>
                    <a:pt x="110762" y="109265"/>
                  </a:lnTo>
                  <a:lnTo>
                    <a:pt x="110163" y="108816"/>
                  </a:lnTo>
                  <a:lnTo>
                    <a:pt x="110014" y="108667"/>
                  </a:lnTo>
                  <a:lnTo>
                    <a:pt x="108367" y="107020"/>
                  </a:lnTo>
                  <a:lnTo>
                    <a:pt x="108217" y="106871"/>
                  </a:lnTo>
                  <a:lnTo>
                    <a:pt x="106571" y="105374"/>
                  </a:lnTo>
                  <a:lnTo>
                    <a:pt x="106122" y="104925"/>
                  </a:lnTo>
                  <a:lnTo>
                    <a:pt x="105972" y="104775"/>
                  </a:lnTo>
                  <a:lnTo>
                    <a:pt x="105823" y="104775"/>
                  </a:lnTo>
                  <a:lnTo>
                    <a:pt x="106272" y="104326"/>
                  </a:lnTo>
                  <a:lnTo>
                    <a:pt x="106272" y="104176"/>
                  </a:lnTo>
                  <a:lnTo>
                    <a:pt x="106870" y="103727"/>
                  </a:lnTo>
                  <a:lnTo>
                    <a:pt x="107918" y="102530"/>
                  </a:lnTo>
                  <a:lnTo>
                    <a:pt x="109415" y="101033"/>
                  </a:lnTo>
                  <a:lnTo>
                    <a:pt x="109415" y="103578"/>
                  </a:lnTo>
                  <a:lnTo>
                    <a:pt x="109415" y="104176"/>
                  </a:lnTo>
                  <a:lnTo>
                    <a:pt x="109415" y="104775"/>
                  </a:lnTo>
                  <a:lnTo>
                    <a:pt x="109415" y="104925"/>
                  </a:lnTo>
                  <a:lnTo>
                    <a:pt x="109415" y="105374"/>
                  </a:lnTo>
                  <a:lnTo>
                    <a:pt x="109565" y="105673"/>
                  </a:lnTo>
                  <a:lnTo>
                    <a:pt x="109565" y="105823"/>
                  </a:lnTo>
                  <a:lnTo>
                    <a:pt x="109714" y="106871"/>
                  </a:lnTo>
                  <a:lnTo>
                    <a:pt x="109864" y="107020"/>
                  </a:lnTo>
                  <a:lnTo>
                    <a:pt x="109864" y="106871"/>
                  </a:lnTo>
                  <a:lnTo>
                    <a:pt x="110014" y="106871"/>
                  </a:lnTo>
                  <a:lnTo>
                    <a:pt x="110163" y="105374"/>
                  </a:lnTo>
                  <a:lnTo>
                    <a:pt x="110163" y="105224"/>
                  </a:lnTo>
                  <a:lnTo>
                    <a:pt x="110163" y="104925"/>
                  </a:lnTo>
                  <a:lnTo>
                    <a:pt x="110163" y="104775"/>
                  </a:lnTo>
                  <a:lnTo>
                    <a:pt x="110163" y="104176"/>
                  </a:lnTo>
                  <a:lnTo>
                    <a:pt x="110313" y="104027"/>
                  </a:lnTo>
                  <a:lnTo>
                    <a:pt x="110313" y="103578"/>
                  </a:lnTo>
                  <a:lnTo>
                    <a:pt x="110313" y="100135"/>
                  </a:lnTo>
                  <a:lnTo>
                    <a:pt x="112857" y="97441"/>
                  </a:lnTo>
                  <a:lnTo>
                    <a:pt x="112558" y="100434"/>
                  </a:lnTo>
                  <a:lnTo>
                    <a:pt x="112558" y="103578"/>
                  </a:lnTo>
                  <a:lnTo>
                    <a:pt x="112558" y="104027"/>
                  </a:lnTo>
                  <a:lnTo>
                    <a:pt x="112558" y="104176"/>
                  </a:lnTo>
                  <a:lnTo>
                    <a:pt x="112558" y="104625"/>
                  </a:lnTo>
                  <a:lnTo>
                    <a:pt x="112558" y="104775"/>
                  </a:lnTo>
                  <a:lnTo>
                    <a:pt x="112708" y="105224"/>
                  </a:lnTo>
                  <a:lnTo>
                    <a:pt x="112708" y="105972"/>
                  </a:lnTo>
                  <a:lnTo>
                    <a:pt x="112708" y="106122"/>
                  </a:lnTo>
                  <a:lnTo>
                    <a:pt x="112857" y="107619"/>
                  </a:lnTo>
                  <a:lnTo>
                    <a:pt x="113007" y="107769"/>
                  </a:lnTo>
                  <a:lnTo>
                    <a:pt x="113157" y="107619"/>
                  </a:lnTo>
                  <a:lnTo>
                    <a:pt x="113456" y="105374"/>
                  </a:lnTo>
                  <a:lnTo>
                    <a:pt x="113456" y="105224"/>
                  </a:lnTo>
                  <a:lnTo>
                    <a:pt x="113456" y="104775"/>
                  </a:lnTo>
                  <a:lnTo>
                    <a:pt x="113456" y="104625"/>
                  </a:lnTo>
                  <a:lnTo>
                    <a:pt x="113456" y="104176"/>
                  </a:lnTo>
                  <a:lnTo>
                    <a:pt x="113456" y="104027"/>
                  </a:lnTo>
                  <a:lnTo>
                    <a:pt x="113456" y="103578"/>
                  </a:lnTo>
                  <a:lnTo>
                    <a:pt x="113456" y="100285"/>
                  </a:lnTo>
                  <a:lnTo>
                    <a:pt x="113307" y="96992"/>
                  </a:lnTo>
                  <a:lnTo>
                    <a:pt x="117647" y="92501"/>
                  </a:lnTo>
                  <a:close/>
                  <a:moveTo>
                    <a:pt x="156115" y="113007"/>
                  </a:moveTo>
                  <a:lnTo>
                    <a:pt x="155815" y="115253"/>
                  </a:lnTo>
                  <a:lnTo>
                    <a:pt x="155216" y="117348"/>
                  </a:lnTo>
                  <a:lnTo>
                    <a:pt x="148481" y="116001"/>
                  </a:lnTo>
                  <a:lnTo>
                    <a:pt x="148930" y="114205"/>
                  </a:lnTo>
                  <a:lnTo>
                    <a:pt x="156115" y="113007"/>
                  </a:lnTo>
                  <a:close/>
                  <a:moveTo>
                    <a:pt x="23200" y="109265"/>
                  </a:moveTo>
                  <a:lnTo>
                    <a:pt x="34127" y="110762"/>
                  </a:lnTo>
                  <a:lnTo>
                    <a:pt x="34725" y="115552"/>
                  </a:lnTo>
                  <a:lnTo>
                    <a:pt x="35623" y="120342"/>
                  </a:lnTo>
                  <a:lnTo>
                    <a:pt x="24547" y="120342"/>
                  </a:lnTo>
                  <a:lnTo>
                    <a:pt x="24098" y="117647"/>
                  </a:lnTo>
                  <a:lnTo>
                    <a:pt x="23649" y="114803"/>
                  </a:lnTo>
                  <a:lnTo>
                    <a:pt x="23350" y="112109"/>
                  </a:lnTo>
                  <a:lnTo>
                    <a:pt x="23200" y="109265"/>
                  </a:lnTo>
                  <a:close/>
                  <a:moveTo>
                    <a:pt x="186350" y="108517"/>
                  </a:moveTo>
                  <a:lnTo>
                    <a:pt x="186050" y="111511"/>
                  </a:lnTo>
                  <a:lnTo>
                    <a:pt x="185751" y="114504"/>
                  </a:lnTo>
                  <a:lnTo>
                    <a:pt x="185451" y="117348"/>
                  </a:lnTo>
                  <a:lnTo>
                    <a:pt x="184853" y="120342"/>
                  </a:lnTo>
                  <a:lnTo>
                    <a:pt x="173777" y="120342"/>
                  </a:lnTo>
                  <a:lnTo>
                    <a:pt x="174226" y="117797"/>
                  </a:lnTo>
                  <a:lnTo>
                    <a:pt x="174675" y="115253"/>
                  </a:lnTo>
                  <a:lnTo>
                    <a:pt x="174974" y="112708"/>
                  </a:lnTo>
                  <a:lnTo>
                    <a:pt x="175273" y="110163"/>
                  </a:lnTo>
                  <a:lnTo>
                    <a:pt x="186350" y="108517"/>
                  </a:lnTo>
                  <a:close/>
                  <a:moveTo>
                    <a:pt x="37869" y="121240"/>
                  </a:moveTo>
                  <a:lnTo>
                    <a:pt x="39066" y="121389"/>
                  </a:lnTo>
                  <a:lnTo>
                    <a:pt x="38168" y="121838"/>
                  </a:lnTo>
                  <a:lnTo>
                    <a:pt x="37869" y="121240"/>
                  </a:lnTo>
                  <a:close/>
                  <a:moveTo>
                    <a:pt x="171531" y="121240"/>
                  </a:moveTo>
                  <a:lnTo>
                    <a:pt x="171232" y="121838"/>
                  </a:lnTo>
                  <a:lnTo>
                    <a:pt x="170484" y="121389"/>
                  </a:lnTo>
                  <a:lnTo>
                    <a:pt x="171531" y="121240"/>
                  </a:lnTo>
                  <a:close/>
                  <a:moveTo>
                    <a:pt x="37569" y="121240"/>
                  </a:moveTo>
                  <a:lnTo>
                    <a:pt x="37719" y="121389"/>
                  </a:lnTo>
                  <a:lnTo>
                    <a:pt x="38018" y="121838"/>
                  </a:lnTo>
                  <a:lnTo>
                    <a:pt x="37120" y="122437"/>
                  </a:lnTo>
                  <a:lnTo>
                    <a:pt x="36222" y="122886"/>
                  </a:lnTo>
                  <a:lnTo>
                    <a:pt x="26493" y="128574"/>
                  </a:lnTo>
                  <a:lnTo>
                    <a:pt x="25595" y="124982"/>
                  </a:lnTo>
                  <a:lnTo>
                    <a:pt x="24697" y="121240"/>
                  </a:lnTo>
                  <a:lnTo>
                    <a:pt x="25146" y="121240"/>
                  </a:lnTo>
                  <a:lnTo>
                    <a:pt x="25595" y="122736"/>
                  </a:lnTo>
                  <a:lnTo>
                    <a:pt x="25894" y="123635"/>
                  </a:lnTo>
                  <a:lnTo>
                    <a:pt x="26194" y="124533"/>
                  </a:lnTo>
                  <a:lnTo>
                    <a:pt x="26343" y="124533"/>
                  </a:lnTo>
                  <a:lnTo>
                    <a:pt x="26343" y="124383"/>
                  </a:lnTo>
                  <a:lnTo>
                    <a:pt x="25894" y="122437"/>
                  </a:lnTo>
                  <a:lnTo>
                    <a:pt x="25445" y="121240"/>
                  </a:lnTo>
                  <a:lnTo>
                    <a:pt x="26493" y="121240"/>
                  </a:lnTo>
                  <a:lnTo>
                    <a:pt x="26942" y="122587"/>
                  </a:lnTo>
                  <a:lnTo>
                    <a:pt x="27092" y="123485"/>
                  </a:lnTo>
                  <a:lnTo>
                    <a:pt x="27541" y="124383"/>
                  </a:lnTo>
                  <a:lnTo>
                    <a:pt x="27690" y="124383"/>
                  </a:lnTo>
                  <a:lnTo>
                    <a:pt x="27391" y="123485"/>
                  </a:lnTo>
                  <a:lnTo>
                    <a:pt x="27241" y="122587"/>
                  </a:lnTo>
                  <a:lnTo>
                    <a:pt x="26792" y="121240"/>
                  </a:lnTo>
                  <a:lnTo>
                    <a:pt x="27541" y="121240"/>
                  </a:lnTo>
                  <a:lnTo>
                    <a:pt x="27990" y="122736"/>
                  </a:lnTo>
                  <a:lnTo>
                    <a:pt x="28289" y="123335"/>
                  </a:lnTo>
                  <a:lnTo>
                    <a:pt x="28589" y="123934"/>
                  </a:lnTo>
                  <a:lnTo>
                    <a:pt x="28738" y="123934"/>
                  </a:lnTo>
                  <a:lnTo>
                    <a:pt x="28738" y="123784"/>
                  </a:lnTo>
                  <a:lnTo>
                    <a:pt x="28140" y="122287"/>
                  </a:lnTo>
                  <a:lnTo>
                    <a:pt x="27840" y="121240"/>
                  </a:lnTo>
                  <a:lnTo>
                    <a:pt x="29187" y="121240"/>
                  </a:lnTo>
                  <a:lnTo>
                    <a:pt x="29487" y="122287"/>
                  </a:lnTo>
                  <a:lnTo>
                    <a:pt x="29786" y="123185"/>
                  </a:lnTo>
                  <a:lnTo>
                    <a:pt x="30085" y="123934"/>
                  </a:lnTo>
                  <a:lnTo>
                    <a:pt x="30235" y="123934"/>
                  </a:lnTo>
                  <a:lnTo>
                    <a:pt x="29936" y="123036"/>
                  </a:lnTo>
                  <a:lnTo>
                    <a:pt x="29786" y="122287"/>
                  </a:lnTo>
                  <a:lnTo>
                    <a:pt x="29337" y="121240"/>
                  </a:lnTo>
                  <a:lnTo>
                    <a:pt x="30385" y="121240"/>
                  </a:lnTo>
                  <a:lnTo>
                    <a:pt x="30534" y="122138"/>
                  </a:lnTo>
                  <a:lnTo>
                    <a:pt x="30834" y="122886"/>
                  </a:lnTo>
                  <a:lnTo>
                    <a:pt x="31133" y="123635"/>
                  </a:lnTo>
                  <a:lnTo>
                    <a:pt x="31283" y="123635"/>
                  </a:lnTo>
                  <a:lnTo>
                    <a:pt x="30684" y="121689"/>
                  </a:lnTo>
                  <a:lnTo>
                    <a:pt x="30684" y="121240"/>
                  </a:lnTo>
                  <a:lnTo>
                    <a:pt x="31432" y="121240"/>
                  </a:lnTo>
                  <a:lnTo>
                    <a:pt x="31582" y="121838"/>
                  </a:lnTo>
                  <a:lnTo>
                    <a:pt x="32181" y="123335"/>
                  </a:lnTo>
                  <a:lnTo>
                    <a:pt x="32331" y="123335"/>
                  </a:lnTo>
                  <a:lnTo>
                    <a:pt x="32331" y="123185"/>
                  </a:lnTo>
                  <a:lnTo>
                    <a:pt x="31881" y="121838"/>
                  </a:lnTo>
                  <a:lnTo>
                    <a:pt x="31732" y="121240"/>
                  </a:lnTo>
                  <a:lnTo>
                    <a:pt x="32480" y="121240"/>
                  </a:lnTo>
                  <a:lnTo>
                    <a:pt x="32780" y="122138"/>
                  </a:lnTo>
                  <a:lnTo>
                    <a:pt x="33079" y="123036"/>
                  </a:lnTo>
                  <a:lnTo>
                    <a:pt x="33229" y="123036"/>
                  </a:lnTo>
                  <a:lnTo>
                    <a:pt x="33079" y="122138"/>
                  </a:lnTo>
                  <a:lnTo>
                    <a:pt x="32780" y="121240"/>
                  </a:lnTo>
                  <a:lnTo>
                    <a:pt x="33528" y="121240"/>
                  </a:lnTo>
                  <a:lnTo>
                    <a:pt x="33678" y="121689"/>
                  </a:lnTo>
                  <a:lnTo>
                    <a:pt x="33827" y="122138"/>
                  </a:lnTo>
                  <a:lnTo>
                    <a:pt x="34127" y="122736"/>
                  </a:lnTo>
                  <a:lnTo>
                    <a:pt x="34276" y="122587"/>
                  </a:lnTo>
                  <a:lnTo>
                    <a:pt x="33977" y="121539"/>
                  </a:lnTo>
                  <a:lnTo>
                    <a:pt x="33827" y="121240"/>
                  </a:lnTo>
                  <a:lnTo>
                    <a:pt x="34576" y="121240"/>
                  </a:lnTo>
                  <a:lnTo>
                    <a:pt x="35174" y="122437"/>
                  </a:lnTo>
                  <a:lnTo>
                    <a:pt x="35324" y="122437"/>
                  </a:lnTo>
                  <a:lnTo>
                    <a:pt x="34875" y="121240"/>
                  </a:lnTo>
                  <a:lnTo>
                    <a:pt x="35623" y="121240"/>
                  </a:lnTo>
                  <a:lnTo>
                    <a:pt x="35623" y="121539"/>
                  </a:lnTo>
                  <a:lnTo>
                    <a:pt x="36072" y="122287"/>
                  </a:lnTo>
                  <a:lnTo>
                    <a:pt x="36222" y="122437"/>
                  </a:lnTo>
                  <a:lnTo>
                    <a:pt x="36222" y="122287"/>
                  </a:lnTo>
                  <a:lnTo>
                    <a:pt x="35923" y="121389"/>
                  </a:lnTo>
                  <a:lnTo>
                    <a:pt x="35923" y="121240"/>
                  </a:lnTo>
                  <a:lnTo>
                    <a:pt x="36522" y="121240"/>
                  </a:lnTo>
                  <a:lnTo>
                    <a:pt x="36522" y="121389"/>
                  </a:lnTo>
                  <a:lnTo>
                    <a:pt x="36971" y="121988"/>
                  </a:lnTo>
                  <a:lnTo>
                    <a:pt x="37120" y="121838"/>
                  </a:lnTo>
                  <a:lnTo>
                    <a:pt x="36821" y="121389"/>
                  </a:lnTo>
                  <a:lnTo>
                    <a:pt x="36821" y="121240"/>
                  </a:lnTo>
                  <a:close/>
                  <a:moveTo>
                    <a:pt x="184703" y="121240"/>
                  </a:moveTo>
                  <a:lnTo>
                    <a:pt x="183805" y="124982"/>
                  </a:lnTo>
                  <a:lnTo>
                    <a:pt x="182907" y="128574"/>
                  </a:lnTo>
                  <a:lnTo>
                    <a:pt x="173178" y="122886"/>
                  </a:lnTo>
                  <a:lnTo>
                    <a:pt x="172280" y="122437"/>
                  </a:lnTo>
                  <a:lnTo>
                    <a:pt x="171382" y="121838"/>
                  </a:lnTo>
                  <a:lnTo>
                    <a:pt x="171831" y="121389"/>
                  </a:lnTo>
                  <a:lnTo>
                    <a:pt x="171831" y="121240"/>
                  </a:lnTo>
                  <a:lnTo>
                    <a:pt x="172579" y="121240"/>
                  </a:lnTo>
                  <a:lnTo>
                    <a:pt x="172429" y="121539"/>
                  </a:lnTo>
                  <a:lnTo>
                    <a:pt x="172429" y="121838"/>
                  </a:lnTo>
                  <a:lnTo>
                    <a:pt x="172429" y="121988"/>
                  </a:lnTo>
                  <a:lnTo>
                    <a:pt x="172878" y="121389"/>
                  </a:lnTo>
                  <a:lnTo>
                    <a:pt x="172878" y="121240"/>
                  </a:lnTo>
                  <a:lnTo>
                    <a:pt x="173627" y="121240"/>
                  </a:lnTo>
                  <a:lnTo>
                    <a:pt x="173477" y="121389"/>
                  </a:lnTo>
                  <a:lnTo>
                    <a:pt x="173477" y="121539"/>
                  </a:lnTo>
                  <a:lnTo>
                    <a:pt x="173178" y="122287"/>
                  </a:lnTo>
                  <a:lnTo>
                    <a:pt x="173178" y="122437"/>
                  </a:lnTo>
                  <a:lnTo>
                    <a:pt x="173328" y="122287"/>
                  </a:lnTo>
                  <a:lnTo>
                    <a:pt x="173777" y="121539"/>
                  </a:lnTo>
                  <a:lnTo>
                    <a:pt x="173926" y="121240"/>
                  </a:lnTo>
                  <a:lnTo>
                    <a:pt x="174525" y="121240"/>
                  </a:lnTo>
                  <a:lnTo>
                    <a:pt x="174226" y="122437"/>
                  </a:lnTo>
                  <a:lnTo>
                    <a:pt x="174375" y="122437"/>
                  </a:lnTo>
                  <a:lnTo>
                    <a:pt x="174824" y="121240"/>
                  </a:lnTo>
                  <a:lnTo>
                    <a:pt x="175573" y="121240"/>
                  </a:lnTo>
                  <a:lnTo>
                    <a:pt x="175573" y="121539"/>
                  </a:lnTo>
                  <a:lnTo>
                    <a:pt x="175124" y="122587"/>
                  </a:lnTo>
                  <a:lnTo>
                    <a:pt x="175273" y="122736"/>
                  </a:lnTo>
                  <a:lnTo>
                    <a:pt x="175573" y="122138"/>
                  </a:lnTo>
                  <a:lnTo>
                    <a:pt x="175722" y="121689"/>
                  </a:lnTo>
                  <a:lnTo>
                    <a:pt x="175872" y="121240"/>
                  </a:lnTo>
                  <a:lnTo>
                    <a:pt x="176620" y="121240"/>
                  </a:lnTo>
                  <a:lnTo>
                    <a:pt x="176321" y="122138"/>
                  </a:lnTo>
                  <a:lnTo>
                    <a:pt x="176171" y="123036"/>
                  </a:lnTo>
                  <a:lnTo>
                    <a:pt x="176321" y="123036"/>
                  </a:lnTo>
                  <a:lnTo>
                    <a:pt x="176620" y="122138"/>
                  </a:lnTo>
                  <a:lnTo>
                    <a:pt x="176920" y="121240"/>
                  </a:lnTo>
                  <a:lnTo>
                    <a:pt x="177818" y="121240"/>
                  </a:lnTo>
                  <a:lnTo>
                    <a:pt x="177519" y="121838"/>
                  </a:lnTo>
                  <a:lnTo>
                    <a:pt x="177069" y="123185"/>
                  </a:lnTo>
                  <a:lnTo>
                    <a:pt x="177219" y="123335"/>
                  </a:lnTo>
                  <a:lnTo>
                    <a:pt x="177818" y="121838"/>
                  </a:lnTo>
                  <a:lnTo>
                    <a:pt x="177968" y="121240"/>
                  </a:lnTo>
                  <a:lnTo>
                    <a:pt x="178866" y="121240"/>
                  </a:lnTo>
                  <a:lnTo>
                    <a:pt x="178716" y="121689"/>
                  </a:lnTo>
                  <a:lnTo>
                    <a:pt x="178117" y="123635"/>
                  </a:lnTo>
                  <a:lnTo>
                    <a:pt x="178267" y="123635"/>
                  </a:lnTo>
                  <a:lnTo>
                    <a:pt x="178566" y="122886"/>
                  </a:lnTo>
                  <a:lnTo>
                    <a:pt x="178866" y="122138"/>
                  </a:lnTo>
                  <a:lnTo>
                    <a:pt x="179015" y="121240"/>
                  </a:lnTo>
                  <a:lnTo>
                    <a:pt x="180063" y="121240"/>
                  </a:lnTo>
                  <a:lnTo>
                    <a:pt x="179764" y="122287"/>
                  </a:lnTo>
                  <a:lnTo>
                    <a:pt x="179464" y="123036"/>
                  </a:lnTo>
                  <a:lnTo>
                    <a:pt x="179315" y="123934"/>
                  </a:lnTo>
                  <a:lnTo>
                    <a:pt x="179764" y="123185"/>
                  </a:lnTo>
                  <a:lnTo>
                    <a:pt x="180063" y="122287"/>
                  </a:lnTo>
                  <a:lnTo>
                    <a:pt x="180362" y="121240"/>
                  </a:lnTo>
                  <a:lnTo>
                    <a:pt x="181560" y="121240"/>
                  </a:lnTo>
                  <a:lnTo>
                    <a:pt x="181260" y="122287"/>
                  </a:lnTo>
                  <a:lnTo>
                    <a:pt x="180662" y="123784"/>
                  </a:lnTo>
                  <a:lnTo>
                    <a:pt x="180662" y="123934"/>
                  </a:lnTo>
                  <a:lnTo>
                    <a:pt x="180811" y="123934"/>
                  </a:lnTo>
                  <a:lnTo>
                    <a:pt x="181111" y="123335"/>
                  </a:lnTo>
                  <a:lnTo>
                    <a:pt x="181410" y="122736"/>
                  </a:lnTo>
                  <a:lnTo>
                    <a:pt x="181859" y="121240"/>
                  </a:lnTo>
                  <a:lnTo>
                    <a:pt x="182757" y="121240"/>
                  </a:lnTo>
                  <a:lnTo>
                    <a:pt x="182308" y="122587"/>
                  </a:lnTo>
                  <a:lnTo>
                    <a:pt x="182009" y="123485"/>
                  </a:lnTo>
                  <a:lnTo>
                    <a:pt x="181859" y="124383"/>
                  </a:lnTo>
                  <a:lnTo>
                    <a:pt x="182308" y="123485"/>
                  </a:lnTo>
                  <a:lnTo>
                    <a:pt x="182608" y="122587"/>
                  </a:lnTo>
                  <a:lnTo>
                    <a:pt x="182907" y="121240"/>
                  </a:lnTo>
                  <a:lnTo>
                    <a:pt x="183955" y="121240"/>
                  </a:lnTo>
                  <a:lnTo>
                    <a:pt x="183506" y="122437"/>
                  </a:lnTo>
                  <a:lnTo>
                    <a:pt x="183057" y="124383"/>
                  </a:lnTo>
                  <a:lnTo>
                    <a:pt x="183057" y="124533"/>
                  </a:lnTo>
                  <a:lnTo>
                    <a:pt x="183206" y="124533"/>
                  </a:lnTo>
                  <a:lnTo>
                    <a:pt x="183506" y="123635"/>
                  </a:lnTo>
                  <a:lnTo>
                    <a:pt x="183805" y="122736"/>
                  </a:lnTo>
                  <a:lnTo>
                    <a:pt x="184254" y="121240"/>
                  </a:lnTo>
                  <a:close/>
                  <a:moveTo>
                    <a:pt x="147433" y="114354"/>
                  </a:moveTo>
                  <a:lnTo>
                    <a:pt x="146834" y="116749"/>
                  </a:lnTo>
                  <a:lnTo>
                    <a:pt x="146086" y="118845"/>
                  </a:lnTo>
                  <a:lnTo>
                    <a:pt x="145338" y="121090"/>
                  </a:lnTo>
                  <a:lnTo>
                    <a:pt x="144440" y="123185"/>
                  </a:lnTo>
                  <a:lnTo>
                    <a:pt x="143392" y="125281"/>
                  </a:lnTo>
                  <a:lnTo>
                    <a:pt x="142194" y="127227"/>
                  </a:lnTo>
                  <a:lnTo>
                    <a:pt x="140997" y="129173"/>
                  </a:lnTo>
                  <a:lnTo>
                    <a:pt x="139650" y="131118"/>
                  </a:lnTo>
                  <a:lnTo>
                    <a:pt x="129172" y="117198"/>
                  </a:lnTo>
                  <a:lnTo>
                    <a:pt x="147433" y="114354"/>
                  </a:lnTo>
                  <a:close/>
                  <a:moveTo>
                    <a:pt x="62117" y="114654"/>
                  </a:moveTo>
                  <a:lnTo>
                    <a:pt x="80976" y="117198"/>
                  </a:lnTo>
                  <a:lnTo>
                    <a:pt x="70199" y="131717"/>
                  </a:lnTo>
                  <a:lnTo>
                    <a:pt x="68852" y="129921"/>
                  </a:lnTo>
                  <a:lnTo>
                    <a:pt x="67505" y="127826"/>
                  </a:lnTo>
                  <a:lnTo>
                    <a:pt x="66308" y="125880"/>
                  </a:lnTo>
                  <a:lnTo>
                    <a:pt x="65260" y="123635"/>
                  </a:lnTo>
                  <a:lnTo>
                    <a:pt x="64212" y="121539"/>
                  </a:lnTo>
                  <a:lnTo>
                    <a:pt x="63464" y="119294"/>
                  </a:lnTo>
                  <a:lnTo>
                    <a:pt x="62715" y="117049"/>
                  </a:lnTo>
                  <a:lnTo>
                    <a:pt x="62117" y="114654"/>
                  </a:lnTo>
                  <a:close/>
                  <a:moveTo>
                    <a:pt x="60620" y="115253"/>
                  </a:moveTo>
                  <a:lnTo>
                    <a:pt x="61667" y="118845"/>
                  </a:lnTo>
                  <a:lnTo>
                    <a:pt x="63015" y="122287"/>
                  </a:lnTo>
                  <a:lnTo>
                    <a:pt x="64511" y="125580"/>
                  </a:lnTo>
                  <a:lnTo>
                    <a:pt x="66308" y="128724"/>
                  </a:lnTo>
                  <a:lnTo>
                    <a:pt x="60470" y="132466"/>
                  </a:lnTo>
                  <a:lnTo>
                    <a:pt x="58524" y="128873"/>
                  </a:lnTo>
                  <a:lnTo>
                    <a:pt x="56728" y="125131"/>
                  </a:lnTo>
                  <a:lnTo>
                    <a:pt x="55231" y="121090"/>
                  </a:lnTo>
                  <a:lnTo>
                    <a:pt x="54034" y="117049"/>
                  </a:lnTo>
                  <a:lnTo>
                    <a:pt x="60620" y="115253"/>
                  </a:lnTo>
                  <a:close/>
                  <a:moveTo>
                    <a:pt x="148331" y="116899"/>
                  </a:moveTo>
                  <a:lnTo>
                    <a:pt x="155067" y="118396"/>
                  </a:lnTo>
                  <a:lnTo>
                    <a:pt x="153869" y="122287"/>
                  </a:lnTo>
                  <a:lnTo>
                    <a:pt x="152223" y="126029"/>
                  </a:lnTo>
                  <a:lnTo>
                    <a:pt x="150427" y="129622"/>
                  </a:lnTo>
                  <a:lnTo>
                    <a:pt x="148481" y="133064"/>
                  </a:lnTo>
                  <a:lnTo>
                    <a:pt x="142643" y="129322"/>
                  </a:lnTo>
                  <a:lnTo>
                    <a:pt x="144440" y="126329"/>
                  </a:lnTo>
                  <a:lnTo>
                    <a:pt x="145936" y="123335"/>
                  </a:lnTo>
                  <a:lnTo>
                    <a:pt x="147283" y="120192"/>
                  </a:lnTo>
                  <a:lnTo>
                    <a:pt x="148331" y="116899"/>
                  </a:lnTo>
                  <a:close/>
                  <a:moveTo>
                    <a:pt x="142194" y="130071"/>
                  </a:moveTo>
                  <a:lnTo>
                    <a:pt x="147882" y="133962"/>
                  </a:lnTo>
                  <a:lnTo>
                    <a:pt x="146385" y="135908"/>
                  </a:lnTo>
                  <a:lnTo>
                    <a:pt x="144889" y="138004"/>
                  </a:lnTo>
                  <a:lnTo>
                    <a:pt x="140548" y="132316"/>
                  </a:lnTo>
                  <a:lnTo>
                    <a:pt x="142194" y="130071"/>
                  </a:lnTo>
                  <a:close/>
                  <a:moveTo>
                    <a:pt x="66906" y="129472"/>
                  </a:moveTo>
                  <a:lnTo>
                    <a:pt x="68104" y="131268"/>
                  </a:lnTo>
                  <a:lnTo>
                    <a:pt x="69301" y="132915"/>
                  </a:lnTo>
                  <a:lnTo>
                    <a:pt x="65110" y="138752"/>
                  </a:lnTo>
                  <a:lnTo>
                    <a:pt x="63015" y="136058"/>
                  </a:lnTo>
                  <a:lnTo>
                    <a:pt x="61069" y="133214"/>
                  </a:lnTo>
                  <a:lnTo>
                    <a:pt x="66906" y="129472"/>
                  </a:lnTo>
                  <a:close/>
                  <a:moveTo>
                    <a:pt x="161802" y="141596"/>
                  </a:moveTo>
                  <a:lnTo>
                    <a:pt x="162700" y="141895"/>
                  </a:lnTo>
                  <a:lnTo>
                    <a:pt x="162401" y="142344"/>
                  </a:lnTo>
                  <a:lnTo>
                    <a:pt x="161802" y="141596"/>
                  </a:lnTo>
                  <a:close/>
                  <a:moveTo>
                    <a:pt x="36522" y="123934"/>
                  </a:moveTo>
                  <a:lnTo>
                    <a:pt x="38018" y="128574"/>
                  </a:lnTo>
                  <a:lnTo>
                    <a:pt x="39814" y="133064"/>
                  </a:lnTo>
                  <a:lnTo>
                    <a:pt x="41910" y="137405"/>
                  </a:lnTo>
                  <a:lnTo>
                    <a:pt x="44305" y="141596"/>
                  </a:lnTo>
                  <a:lnTo>
                    <a:pt x="33827" y="145188"/>
                  </a:lnTo>
                  <a:lnTo>
                    <a:pt x="31732" y="141446"/>
                  </a:lnTo>
                  <a:lnTo>
                    <a:pt x="29936" y="137555"/>
                  </a:lnTo>
                  <a:lnTo>
                    <a:pt x="28289" y="133663"/>
                  </a:lnTo>
                  <a:lnTo>
                    <a:pt x="26792" y="129472"/>
                  </a:lnTo>
                  <a:lnTo>
                    <a:pt x="36522" y="123934"/>
                  </a:lnTo>
                  <a:close/>
                  <a:moveTo>
                    <a:pt x="172878" y="123934"/>
                  </a:moveTo>
                  <a:lnTo>
                    <a:pt x="182608" y="129472"/>
                  </a:lnTo>
                  <a:lnTo>
                    <a:pt x="181111" y="133513"/>
                  </a:lnTo>
                  <a:lnTo>
                    <a:pt x="179464" y="137555"/>
                  </a:lnTo>
                  <a:lnTo>
                    <a:pt x="177668" y="141446"/>
                  </a:lnTo>
                  <a:lnTo>
                    <a:pt x="175573" y="145188"/>
                  </a:lnTo>
                  <a:lnTo>
                    <a:pt x="165095" y="141596"/>
                  </a:lnTo>
                  <a:lnTo>
                    <a:pt x="167490" y="137405"/>
                  </a:lnTo>
                  <a:lnTo>
                    <a:pt x="169586" y="133064"/>
                  </a:lnTo>
                  <a:lnTo>
                    <a:pt x="171382" y="128574"/>
                  </a:lnTo>
                  <a:lnTo>
                    <a:pt x="172878" y="123934"/>
                  </a:lnTo>
                  <a:close/>
                  <a:moveTo>
                    <a:pt x="92352" y="129771"/>
                  </a:moveTo>
                  <a:lnTo>
                    <a:pt x="95046" y="147433"/>
                  </a:lnTo>
                  <a:lnTo>
                    <a:pt x="92801" y="146835"/>
                  </a:lnTo>
                  <a:lnTo>
                    <a:pt x="90705" y="146236"/>
                  </a:lnTo>
                  <a:lnTo>
                    <a:pt x="88610" y="145488"/>
                  </a:lnTo>
                  <a:lnTo>
                    <a:pt x="86514" y="144590"/>
                  </a:lnTo>
                  <a:lnTo>
                    <a:pt x="84568" y="143542"/>
                  </a:lnTo>
                  <a:lnTo>
                    <a:pt x="82622" y="142494"/>
                  </a:lnTo>
                  <a:lnTo>
                    <a:pt x="80677" y="141297"/>
                  </a:lnTo>
                  <a:lnTo>
                    <a:pt x="78880" y="140099"/>
                  </a:lnTo>
                  <a:lnTo>
                    <a:pt x="92352" y="129771"/>
                  </a:lnTo>
                  <a:close/>
                  <a:moveTo>
                    <a:pt x="117048" y="129023"/>
                  </a:moveTo>
                  <a:lnTo>
                    <a:pt x="131268" y="139500"/>
                  </a:lnTo>
                  <a:lnTo>
                    <a:pt x="129472" y="140848"/>
                  </a:lnTo>
                  <a:lnTo>
                    <a:pt x="127526" y="142045"/>
                  </a:lnTo>
                  <a:lnTo>
                    <a:pt x="125430" y="143242"/>
                  </a:lnTo>
                  <a:lnTo>
                    <a:pt x="123485" y="144290"/>
                  </a:lnTo>
                  <a:lnTo>
                    <a:pt x="121239" y="145188"/>
                  </a:lnTo>
                  <a:lnTo>
                    <a:pt x="119144" y="146086"/>
                  </a:lnTo>
                  <a:lnTo>
                    <a:pt x="116899" y="146835"/>
                  </a:lnTo>
                  <a:lnTo>
                    <a:pt x="114504" y="147433"/>
                  </a:lnTo>
                  <a:lnTo>
                    <a:pt x="117048" y="129023"/>
                  </a:lnTo>
                  <a:close/>
                  <a:moveTo>
                    <a:pt x="77683" y="140997"/>
                  </a:moveTo>
                  <a:lnTo>
                    <a:pt x="79779" y="142494"/>
                  </a:lnTo>
                  <a:lnTo>
                    <a:pt x="76186" y="148331"/>
                  </a:lnTo>
                  <a:lnTo>
                    <a:pt x="73941" y="146835"/>
                  </a:lnTo>
                  <a:lnTo>
                    <a:pt x="71995" y="145338"/>
                  </a:lnTo>
                  <a:lnTo>
                    <a:pt x="77683" y="140997"/>
                  </a:lnTo>
                  <a:close/>
                  <a:moveTo>
                    <a:pt x="132465" y="140399"/>
                  </a:moveTo>
                  <a:lnTo>
                    <a:pt x="138303" y="144590"/>
                  </a:lnTo>
                  <a:lnTo>
                    <a:pt x="135459" y="146835"/>
                  </a:lnTo>
                  <a:lnTo>
                    <a:pt x="132465" y="148781"/>
                  </a:lnTo>
                  <a:lnTo>
                    <a:pt x="128873" y="142943"/>
                  </a:lnTo>
                  <a:lnTo>
                    <a:pt x="130669" y="141746"/>
                  </a:lnTo>
                  <a:lnTo>
                    <a:pt x="132465" y="140399"/>
                  </a:lnTo>
                  <a:close/>
                  <a:moveTo>
                    <a:pt x="47747" y="141596"/>
                  </a:moveTo>
                  <a:lnTo>
                    <a:pt x="46999" y="142344"/>
                  </a:lnTo>
                  <a:lnTo>
                    <a:pt x="46400" y="143093"/>
                  </a:lnTo>
                  <a:lnTo>
                    <a:pt x="45652" y="143841"/>
                  </a:lnTo>
                  <a:lnTo>
                    <a:pt x="38318" y="152373"/>
                  </a:lnTo>
                  <a:lnTo>
                    <a:pt x="36222" y="149230"/>
                  </a:lnTo>
                  <a:lnTo>
                    <a:pt x="34276" y="146086"/>
                  </a:lnTo>
                  <a:lnTo>
                    <a:pt x="34576" y="145937"/>
                  </a:lnTo>
                  <a:lnTo>
                    <a:pt x="35474" y="147284"/>
                  </a:lnTo>
                  <a:lnTo>
                    <a:pt x="36072" y="148032"/>
                  </a:lnTo>
                  <a:lnTo>
                    <a:pt x="36671" y="148631"/>
                  </a:lnTo>
                  <a:lnTo>
                    <a:pt x="36821" y="148631"/>
                  </a:lnTo>
                  <a:lnTo>
                    <a:pt x="35623" y="146984"/>
                  </a:lnTo>
                  <a:lnTo>
                    <a:pt x="34875" y="145937"/>
                  </a:lnTo>
                  <a:lnTo>
                    <a:pt x="35773" y="145637"/>
                  </a:lnTo>
                  <a:lnTo>
                    <a:pt x="36671" y="146685"/>
                  </a:lnTo>
                  <a:lnTo>
                    <a:pt x="37270" y="147433"/>
                  </a:lnTo>
                  <a:lnTo>
                    <a:pt x="37869" y="148182"/>
                  </a:lnTo>
                  <a:lnTo>
                    <a:pt x="38018" y="148182"/>
                  </a:lnTo>
                  <a:lnTo>
                    <a:pt x="37420" y="147284"/>
                  </a:lnTo>
                  <a:lnTo>
                    <a:pt x="36821" y="146535"/>
                  </a:lnTo>
                  <a:lnTo>
                    <a:pt x="36072" y="145488"/>
                  </a:lnTo>
                  <a:lnTo>
                    <a:pt x="36971" y="145188"/>
                  </a:lnTo>
                  <a:lnTo>
                    <a:pt x="37569" y="146236"/>
                  </a:lnTo>
                  <a:lnTo>
                    <a:pt x="38168" y="146835"/>
                  </a:lnTo>
                  <a:lnTo>
                    <a:pt x="38767" y="147284"/>
                  </a:lnTo>
                  <a:lnTo>
                    <a:pt x="37719" y="145937"/>
                  </a:lnTo>
                  <a:lnTo>
                    <a:pt x="37270" y="145188"/>
                  </a:lnTo>
                  <a:lnTo>
                    <a:pt x="38318" y="144739"/>
                  </a:lnTo>
                  <a:lnTo>
                    <a:pt x="39066" y="145637"/>
                  </a:lnTo>
                  <a:lnTo>
                    <a:pt x="39515" y="146236"/>
                  </a:lnTo>
                  <a:lnTo>
                    <a:pt x="40114" y="146835"/>
                  </a:lnTo>
                  <a:lnTo>
                    <a:pt x="40263" y="146835"/>
                  </a:lnTo>
                  <a:lnTo>
                    <a:pt x="39814" y="146086"/>
                  </a:lnTo>
                  <a:lnTo>
                    <a:pt x="39216" y="145338"/>
                  </a:lnTo>
                  <a:lnTo>
                    <a:pt x="38617" y="144590"/>
                  </a:lnTo>
                  <a:lnTo>
                    <a:pt x="39515" y="144290"/>
                  </a:lnTo>
                  <a:lnTo>
                    <a:pt x="39964" y="145039"/>
                  </a:lnTo>
                  <a:lnTo>
                    <a:pt x="40413" y="145637"/>
                  </a:lnTo>
                  <a:lnTo>
                    <a:pt x="41012" y="146236"/>
                  </a:lnTo>
                  <a:lnTo>
                    <a:pt x="41162" y="146236"/>
                  </a:lnTo>
                  <a:lnTo>
                    <a:pt x="39964" y="144440"/>
                  </a:lnTo>
                  <a:lnTo>
                    <a:pt x="39814" y="144290"/>
                  </a:lnTo>
                  <a:lnTo>
                    <a:pt x="40563" y="143991"/>
                  </a:lnTo>
                  <a:lnTo>
                    <a:pt x="40713" y="144290"/>
                  </a:lnTo>
                  <a:lnTo>
                    <a:pt x="41311" y="145039"/>
                  </a:lnTo>
                  <a:lnTo>
                    <a:pt x="41910" y="145637"/>
                  </a:lnTo>
                  <a:lnTo>
                    <a:pt x="42060" y="145637"/>
                  </a:lnTo>
                  <a:lnTo>
                    <a:pt x="42060" y="145488"/>
                  </a:lnTo>
                  <a:lnTo>
                    <a:pt x="41162" y="144440"/>
                  </a:lnTo>
                  <a:lnTo>
                    <a:pt x="40862" y="143841"/>
                  </a:lnTo>
                  <a:lnTo>
                    <a:pt x="41611" y="143691"/>
                  </a:lnTo>
                  <a:lnTo>
                    <a:pt x="42060" y="144140"/>
                  </a:lnTo>
                  <a:lnTo>
                    <a:pt x="42658" y="145039"/>
                  </a:lnTo>
                  <a:lnTo>
                    <a:pt x="42808" y="145039"/>
                  </a:lnTo>
                  <a:lnTo>
                    <a:pt x="42509" y="144440"/>
                  </a:lnTo>
                  <a:lnTo>
                    <a:pt x="42060" y="143991"/>
                  </a:lnTo>
                  <a:lnTo>
                    <a:pt x="41760" y="143542"/>
                  </a:lnTo>
                  <a:lnTo>
                    <a:pt x="42509" y="143242"/>
                  </a:lnTo>
                  <a:lnTo>
                    <a:pt x="42808" y="143542"/>
                  </a:lnTo>
                  <a:lnTo>
                    <a:pt x="43107" y="143991"/>
                  </a:lnTo>
                  <a:lnTo>
                    <a:pt x="43556" y="144440"/>
                  </a:lnTo>
                  <a:lnTo>
                    <a:pt x="43706" y="144290"/>
                  </a:lnTo>
                  <a:lnTo>
                    <a:pt x="42958" y="143392"/>
                  </a:lnTo>
                  <a:lnTo>
                    <a:pt x="42808" y="143242"/>
                  </a:lnTo>
                  <a:lnTo>
                    <a:pt x="43556" y="142943"/>
                  </a:lnTo>
                  <a:lnTo>
                    <a:pt x="44454" y="143841"/>
                  </a:lnTo>
                  <a:lnTo>
                    <a:pt x="44604" y="143841"/>
                  </a:lnTo>
                  <a:lnTo>
                    <a:pt x="43856" y="142793"/>
                  </a:lnTo>
                  <a:lnTo>
                    <a:pt x="44454" y="142644"/>
                  </a:lnTo>
                  <a:lnTo>
                    <a:pt x="44604" y="142793"/>
                  </a:lnTo>
                  <a:lnTo>
                    <a:pt x="44904" y="143093"/>
                  </a:lnTo>
                  <a:lnTo>
                    <a:pt x="45353" y="143392"/>
                  </a:lnTo>
                  <a:lnTo>
                    <a:pt x="45502" y="143392"/>
                  </a:lnTo>
                  <a:lnTo>
                    <a:pt x="45053" y="142943"/>
                  </a:lnTo>
                  <a:lnTo>
                    <a:pt x="44904" y="142644"/>
                  </a:lnTo>
                  <a:lnTo>
                    <a:pt x="44754" y="142494"/>
                  </a:lnTo>
                  <a:lnTo>
                    <a:pt x="45353" y="142344"/>
                  </a:lnTo>
                  <a:lnTo>
                    <a:pt x="45502" y="142344"/>
                  </a:lnTo>
                  <a:lnTo>
                    <a:pt x="45951" y="142793"/>
                  </a:lnTo>
                  <a:lnTo>
                    <a:pt x="46101" y="142793"/>
                  </a:lnTo>
                  <a:lnTo>
                    <a:pt x="45652" y="142195"/>
                  </a:lnTo>
                  <a:lnTo>
                    <a:pt x="45802" y="142195"/>
                  </a:lnTo>
                  <a:lnTo>
                    <a:pt x="46400" y="142045"/>
                  </a:lnTo>
                  <a:lnTo>
                    <a:pt x="46999" y="142344"/>
                  </a:lnTo>
                  <a:lnTo>
                    <a:pt x="46700" y="141895"/>
                  </a:lnTo>
                  <a:lnTo>
                    <a:pt x="47747" y="141596"/>
                  </a:lnTo>
                  <a:close/>
                  <a:moveTo>
                    <a:pt x="174226" y="110313"/>
                  </a:moveTo>
                  <a:lnTo>
                    <a:pt x="174076" y="112858"/>
                  </a:lnTo>
                  <a:lnTo>
                    <a:pt x="173777" y="115402"/>
                  </a:lnTo>
                  <a:lnTo>
                    <a:pt x="173328" y="117947"/>
                  </a:lnTo>
                  <a:lnTo>
                    <a:pt x="172729" y="120342"/>
                  </a:lnTo>
                  <a:lnTo>
                    <a:pt x="166742" y="120342"/>
                  </a:lnTo>
                  <a:lnTo>
                    <a:pt x="171980" y="123335"/>
                  </a:lnTo>
                  <a:lnTo>
                    <a:pt x="170484" y="128125"/>
                  </a:lnTo>
                  <a:lnTo>
                    <a:pt x="168687" y="132615"/>
                  </a:lnTo>
                  <a:lnTo>
                    <a:pt x="166592" y="137106"/>
                  </a:lnTo>
                  <a:lnTo>
                    <a:pt x="164197" y="141297"/>
                  </a:lnTo>
                  <a:lnTo>
                    <a:pt x="158659" y="139500"/>
                  </a:lnTo>
                  <a:lnTo>
                    <a:pt x="162551" y="143841"/>
                  </a:lnTo>
                  <a:lnTo>
                    <a:pt x="160904" y="146086"/>
                  </a:lnTo>
                  <a:lnTo>
                    <a:pt x="159258" y="148182"/>
                  </a:lnTo>
                  <a:lnTo>
                    <a:pt x="157611" y="150277"/>
                  </a:lnTo>
                  <a:lnTo>
                    <a:pt x="155815" y="152373"/>
                  </a:lnTo>
                  <a:lnTo>
                    <a:pt x="145936" y="139351"/>
                  </a:lnTo>
                  <a:lnTo>
                    <a:pt x="147733" y="137106"/>
                  </a:lnTo>
                  <a:lnTo>
                    <a:pt x="149379" y="134860"/>
                  </a:lnTo>
                  <a:lnTo>
                    <a:pt x="152522" y="136956"/>
                  </a:lnTo>
                  <a:lnTo>
                    <a:pt x="152373" y="137854"/>
                  </a:lnTo>
                  <a:lnTo>
                    <a:pt x="152522" y="138602"/>
                  </a:lnTo>
                  <a:lnTo>
                    <a:pt x="153121" y="139201"/>
                  </a:lnTo>
                  <a:lnTo>
                    <a:pt x="153869" y="139650"/>
                  </a:lnTo>
                  <a:lnTo>
                    <a:pt x="154169" y="139800"/>
                  </a:lnTo>
                  <a:lnTo>
                    <a:pt x="154618" y="139800"/>
                  </a:lnTo>
                  <a:lnTo>
                    <a:pt x="155516" y="139650"/>
                  </a:lnTo>
                  <a:lnTo>
                    <a:pt x="156115" y="139201"/>
                  </a:lnTo>
                  <a:lnTo>
                    <a:pt x="156414" y="138752"/>
                  </a:lnTo>
                  <a:lnTo>
                    <a:pt x="156564" y="138453"/>
                  </a:lnTo>
                  <a:lnTo>
                    <a:pt x="156713" y="138004"/>
                  </a:lnTo>
                  <a:lnTo>
                    <a:pt x="156713" y="137555"/>
                  </a:lnTo>
                  <a:lnTo>
                    <a:pt x="156564" y="136657"/>
                  </a:lnTo>
                  <a:lnTo>
                    <a:pt x="156115" y="136058"/>
                  </a:lnTo>
                  <a:lnTo>
                    <a:pt x="155665" y="135758"/>
                  </a:lnTo>
                  <a:lnTo>
                    <a:pt x="155366" y="135609"/>
                  </a:lnTo>
                  <a:lnTo>
                    <a:pt x="154618" y="135459"/>
                  </a:lnTo>
                  <a:lnTo>
                    <a:pt x="154019" y="135459"/>
                  </a:lnTo>
                  <a:lnTo>
                    <a:pt x="153420" y="135758"/>
                  </a:lnTo>
                  <a:lnTo>
                    <a:pt x="152971" y="136058"/>
                  </a:lnTo>
                  <a:lnTo>
                    <a:pt x="149828" y="134112"/>
                  </a:lnTo>
                  <a:lnTo>
                    <a:pt x="152073" y="130520"/>
                  </a:lnTo>
                  <a:lnTo>
                    <a:pt x="153869" y="126778"/>
                  </a:lnTo>
                  <a:lnTo>
                    <a:pt x="155516" y="122736"/>
                  </a:lnTo>
                  <a:lnTo>
                    <a:pt x="156713" y="118695"/>
                  </a:lnTo>
                  <a:lnTo>
                    <a:pt x="160605" y="119593"/>
                  </a:lnTo>
                  <a:lnTo>
                    <a:pt x="160755" y="120342"/>
                  </a:lnTo>
                  <a:lnTo>
                    <a:pt x="161204" y="121090"/>
                  </a:lnTo>
                  <a:lnTo>
                    <a:pt x="161952" y="121539"/>
                  </a:lnTo>
                  <a:lnTo>
                    <a:pt x="162700" y="121689"/>
                  </a:lnTo>
                  <a:lnTo>
                    <a:pt x="163149" y="121689"/>
                  </a:lnTo>
                  <a:lnTo>
                    <a:pt x="163598" y="121539"/>
                  </a:lnTo>
                  <a:lnTo>
                    <a:pt x="164347" y="121090"/>
                  </a:lnTo>
                  <a:lnTo>
                    <a:pt x="164796" y="120342"/>
                  </a:lnTo>
                  <a:lnTo>
                    <a:pt x="164946" y="120042"/>
                  </a:lnTo>
                  <a:lnTo>
                    <a:pt x="164946" y="119593"/>
                  </a:lnTo>
                  <a:lnTo>
                    <a:pt x="164946" y="119144"/>
                  </a:lnTo>
                  <a:lnTo>
                    <a:pt x="164796" y="118695"/>
                  </a:lnTo>
                  <a:lnTo>
                    <a:pt x="164347" y="117947"/>
                  </a:lnTo>
                  <a:lnTo>
                    <a:pt x="163748" y="117498"/>
                  </a:lnTo>
                  <a:lnTo>
                    <a:pt x="163299" y="117348"/>
                  </a:lnTo>
                  <a:lnTo>
                    <a:pt x="162102" y="117348"/>
                  </a:lnTo>
                  <a:lnTo>
                    <a:pt x="161653" y="117647"/>
                  </a:lnTo>
                  <a:lnTo>
                    <a:pt x="161054" y="118096"/>
                  </a:lnTo>
                  <a:lnTo>
                    <a:pt x="160755" y="118545"/>
                  </a:lnTo>
                  <a:lnTo>
                    <a:pt x="157013" y="117797"/>
                  </a:lnTo>
                  <a:lnTo>
                    <a:pt x="157611" y="115253"/>
                  </a:lnTo>
                  <a:lnTo>
                    <a:pt x="157911" y="112858"/>
                  </a:lnTo>
                  <a:lnTo>
                    <a:pt x="174226" y="110313"/>
                  </a:lnTo>
                  <a:close/>
                  <a:moveTo>
                    <a:pt x="163000" y="142045"/>
                  </a:moveTo>
                  <a:lnTo>
                    <a:pt x="163598" y="142195"/>
                  </a:lnTo>
                  <a:lnTo>
                    <a:pt x="163748" y="142195"/>
                  </a:lnTo>
                  <a:lnTo>
                    <a:pt x="163299" y="142793"/>
                  </a:lnTo>
                  <a:lnTo>
                    <a:pt x="163449" y="142793"/>
                  </a:lnTo>
                  <a:lnTo>
                    <a:pt x="164047" y="142344"/>
                  </a:lnTo>
                  <a:lnTo>
                    <a:pt x="164646" y="142494"/>
                  </a:lnTo>
                  <a:lnTo>
                    <a:pt x="164646" y="142644"/>
                  </a:lnTo>
                  <a:lnTo>
                    <a:pt x="164197" y="143242"/>
                  </a:lnTo>
                  <a:lnTo>
                    <a:pt x="164047" y="143392"/>
                  </a:lnTo>
                  <a:lnTo>
                    <a:pt x="164497" y="143093"/>
                  </a:lnTo>
                  <a:lnTo>
                    <a:pt x="164796" y="142793"/>
                  </a:lnTo>
                  <a:lnTo>
                    <a:pt x="164946" y="142644"/>
                  </a:lnTo>
                  <a:lnTo>
                    <a:pt x="165694" y="142793"/>
                  </a:lnTo>
                  <a:lnTo>
                    <a:pt x="164946" y="143841"/>
                  </a:lnTo>
                  <a:lnTo>
                    <a:pt x="165844" y="142943"/>
                  </a:lnTo>
                  <a:lnTo>
                    <a:pt x="166592" y="143242"/>
                  </a:lnTo>
                  <a:lnTo>
                    <a:pt x="166442" y="143392"/>
                  </a:lnTo>
                  <a:lnTo>
                    <a:pt x="165844" y="144290"/>
                  </a:lnTo>
                  <a:lnTo>
                    <a:pt x="165844" y="144440"/>
                  </a:lnTo>
                  <a:lnTo>
                    <a:pt x="166293" y="143991"/>
                  </a:lnTo>
                  <a:lnTo>
                    <a:pt x="166592" y="143542"/>
                  </a:lnTo>
                  <a:lnTo>
                    <a:pt x="166891" y="143242"/>
                  </a:lnTo>
                  <a:lnTo>
                    <a:pt x="167640" y="143542"/>
                  </a:lnTo>
                  <a:lnTo>
                    <a:pt x="167340" y="143991"/>
                  </a:lnTo>
                  <a:lnTo>
                    <a:pt x="166891" y="144440"/>
                  </a:lnTo>
                  <a:lnTo>
                    <a:pt x="166742" y="145039"/>
                  </a:lnTo>
                  <a:lnTo>
                    <a:pt x="167490" y="144140"/>
                  </a:lnTo>
                  <a:lnTo>
                    <a:pt x="167789" y="143691"/>
                  </a:lnTo>
                  <a:lnTo>
                    <a:pt x="168687" y="143841"/>
                  </a:lnTo>
                  <a:lnTo>
                    <a:pt x="168238" y="144440"/>
                  </a:lnTo>
                  <a:lnTo>
                    <a:pt x="167490" y="145488"/>
                  </a:lnTo>
                  <a:lnTo>
                    <a:pt x="167490" y="145637"/>
                  </a:lnTo>
                  <a:lnTo>
                    <a:pt x="168089" y="145039"/>
                  </a:lnTo>
                  <a:lnTo>
                    <a:pt x="168687" y="144290"/>
                  </a:lnTo>
                  <a:lnTo>
                    <a:pt x="168987" y="143991"/>
                  </a:lnTo>
                  <a:lnTo>
                    <a:pt x="169735" y="144290"/>
                  </a:lnTo>
                  <a:lnTo>
                    <a:pt x="169436" y="144440"/>
                  </a:lnTo>
                  <a:lnTo>
                    <a:pt x="168238" y="146236"/>
                  </a:lnTo>
                  <a:lnTo>
                    <a:pt x="168388" y="146236"/>
                  </a:lnTo>
                  <a:lnTo>
                    <a:pt x="168987" y="145637"/>
                  </a:lnTo>
                  <a:lnTo>
                    <a:pt x="169436" y="145039"/>
                  </a:lnTo>
                  <a:lnTo>
                    <a:pt x="169885" y="144290"/>
                  </a:lnTo>
                  <a:lnTo>
                    <a:pt x="170783" y="144590"/>
                  </a:lnTo>
                  <a:lnTo>
                    <a:pt x="170184" y="145338"/>
                  </a:lnTo>
                  <a:lnTo>
                    <a:pt x="169735" y="146086"/>
                  </a:lnTo>
                  <a:lnTo>
                    <a:pt x="169286" y="146835"/>
                  </a:lnTo>
                  <a:lnTo>
                    <a:pt x="169286" y="146835"/>
                  </a:lnTo>
                  <a:lnTo>
                    <a:pt x="169885" y="146236"/>
                  </a:lnTo>
                  <a:lnTo>
                    <a:pt x="170484" y="145637"/>
                  </a:lnTo>
                  <a:lnTo>
                    <a:pt x="171082" y="144739"/>
                  </a:lnTo>
                  <a:lnTo>
                    <a:pt x="172280" y="145188"/>
                  </a:lnTo>
                  <a:lnTo>
                    <a:pt x="171681" y="145937"/>
                  </a:lnTo>
                  <a:lnTo>
                    <a:pt x="170633" y="147284"/>
                  </a:lnTo>
                  <a:lnTo>
                    <a:pt x="171232" y="146835"/>
                  </a:lnTo>
                  <a:lnTo>
                    <a:pt x="171831" y="146236"/>
                  </a:lnTo>
                  <a:lnTo>
                    <a:pt x="172579" y="145188"/>
                  </a:lnTo>
                  <a:lnTo>
                    <a:pt x="173328" y="145488"/>
                  </a:lnTo>
                  <a:lnTo>
                    <a:pt x="172579" y="146535"/>
                  </a:lnTo>
                  <a:lnTo>
                    <a:pt x="171980" y="147284"/>
                  </a:lnTo>
                  <a:lnTo>
                    <a:pt x="171531" y="148182"/>
                  </a:lnTo>
                  <a:lnTo>
                    <a:pt x="171531" y="148182"/>
                  </a:lnTo>
                  <a:lnTo>
                    <a:pt x="172280" y="147433"/>
                  </a:lnTo>
                  <a:lnTo>
                    <a:pt x="172729" y="146685"/>
                  </a:lnTo>
                  <a:lnTo>
                    <a:pt x="173627" y="145637"/>
                  </a:lnTo>
                  <a:lnTo>
                    <a:pt x="174525" y="145937"/>
                  </a:lnTo>
                  <a:lnTo>
                    <a:pt x="173777" y="146984"/>
                  </a:lnTo>
                  <a:lnTo>
                    <a:pt x="172579" y="148631"/>
                  </a:lnTo>
                  <a:lnTo>
                    <a:pt x="172729" y="148631"/>
                  </a:lnTo>
                  <a:lnTo>
                    <a:pt x="173328" y="148032"/>
                  </a:lnTo>
                  <a:lnTo>
                    <a:pt x="173926" y="147284"/>
                  </a:lnTo>
                  <a:lnTo>
                    <a:pt x="174824" y="145937"/>
                  </a:lnTo>
                  <a:lnTo>
                    <a:pt x="175124" y="146086"/>
                  </a:lnTo>
                  <a:lnTo>
                    <a:pt x="173178" y="149230"/>
                  </a:lnTo>
                  <a:lnTo>
                    <a:pt x="171082" y="152373"/>
                  </a:lnTo>
                  <a:lnTo>
                    <a:pt x="163748" y="143841"/>
                  </a:lnTo>
                  <a:lnTo>
                    <a:pt x="163000" y="143093"/>
                  </a:lnTo>
                  <a:lnTo>
                    <a:pt x="162551" y="142344"/>
                  </a:lnTo>
                  <a:lnTo>
                    <a:pt x="163000" y="142045"/>
                  </a:lnTo>
                  <a:close/>
                  <a:moveTo>
                    <a:pt x="35174" y="110912"/>
                  </a:moveTo>
                  <a:lnTo>
                    <a:pt x="51489" y="113157"/>
                  </a:lnTo>
                  <a:lnTo>
                    <a:pt x="52088" y="116600"/>
                  </a:lnTo>
                  <a:lnTo>
                    <a:pt x="48346" y="117647"/>
                  </a:lnTo>
                  <a:lnTo>
                    <a:pt x="47747" y="117049"/>
                  </a:lnTo>
                  <a:lnTo>
                    <a:pt x="47149" y="116600"/>
                  </a:lnTo>
                  <a:lnTo>
                    <a:pt x="46251" y="116450"/>
                  </a:lnTo>
                  <a:lnTo>
                    <a:pt x="45502" y="116749"/>
                  </a:lnTo>
                  <a:lnTo>
                    <a:pt x="45053" y="116899"/>
                  </a:lnTo>
                  <a:lnTo>
                    <a:pt x="44754" y="117198"/>
                  </a:lnTo>
                  <a:lnTo>
                    <a:pt x="44305" y="117947"/>
                  </a:lnTo>
                  <a:lnTo>
                    <a:pt x="44305" y="118845"/>
                  </a:lnTo>
                  <a:lnTo>
                    <a:pt x="44305" y="119294"/>
                  </a:lnTo>
                  <a:lnTo>
                    <a:pt x="44454" y="119743"/>
                  </a:lnTo>
                  <a:lnTo>
                    <a:pt x="44754" y="120042"/>
                  </a:lnTo>
                  <a:lnTo>
                    <a:pt x="45053" y="120342"/>
                  </a:lnTo>
                  <a:lnTo>
                    <a:pt x="45652" y="120791"/>
                  </a:lnTo>
                  <a:lnTo>
                    <a:pt x="46550" y="120940"/>
                  </a:lnTo>
                  <a:lnTo>
                    <a:pt x="46999" y="120791"/>
                  </a:lnTo>
                  <a:lnTo>
                    <a:pt x="47448" y="120641"/>
                  </a:lnTo>
                  <a:lnTo>
                    <a:pt x="47897" y="120342"/>
                  </a:lnTo>
                  <a:lnTo>
                    <a:pt x="48346" y="119743"/>
                  </a:lnTo>
                  <a:lnTo>
                    <a:pt x="48645" y="119294"/>
                  </a:lnTo>
                  <a:lnTo>
                    <a:pt x="48645" y="118545"/>
                  </a:lnTo>
                  <a:lnTo>
                    <a:pt x="52387" y="117498"/>
                  </a:lnTo>
                  <a:lnTo>
                    <a:pt x="53585" y="121689"/>
                  </a:lnTo>
                  <a:lnTo>
                    <a:pt x="55082" y="125730"/>
                  </a:lnTo>
                  <a:lnTo>
                    <a:pt x="56878" y="129622"/>
                  </a:lnTo>
                  <a:lnTo>
                    <a:pt x="59123" y="133364"/>
                  </a:lnTo>
                  <a:lnTo>
                    <a:pt x="55680" y="135609"/>
                  </a:lnTo>
                  <a:lnTo>
                    <a:pt x="54932" y="135160"/>
                  </a:lnTo>
                  <a:lnTo>
                    <a:pt x="54034" y="135010"/>
                  </a:lnTo>
                  <a:lnTo>
                    <a:pt x="53285" y="135160"/>
                  </a:lnTo>
                  <a:lnTo>
                    <a:pt x="52537" y="135609"/>
                  </a:lnTo>
                  <a:lnTo>
                    <a:pt x="52238" y="136058"/>
                  </a:lnTo>
                  <a:lnTo>
                    <a:pt x="52088" y="136357"/>
                  </a:lnTo>
                  <a:lnTo>
                    <a:pt x="51938" y="137255"/>
                  </a:lnTo>
                  <a:lnTo>
                    <a:pt x="52088" y="138004"/>
                  </a:lnTo>
                  <a:lnTo>
                    <a:pt x="52238" y="138453"/>
                  </a:lnTo>
                  <a:lnTo>
                    <a:pt x="52537" y="138752"/>
                  </a:lnTo>
                  <a:lnTo>
                    <a:pt x="52986" y="139051"/>
                  </a:lnTo>
                  <a:lnTo>
                    <a:pt x="53285" y="139201"/>
                  </a:lnTo>
                  <a:lnTo>
                    <a:pt x="54184" y="139351"/>
                  </a:lnTo>
                  <a:lnTo>
                    <a:pt x="54932" y="139201"/>
                  </a:lnTo>
                  <a:lnTo>
                    <a:pt x="55381" y="139051"/>
                  </a:lnTo>
                  <a:lnTo>
                    <a:pt x="55680" y="138752"/>
                  </a:lnTo>
                  <a:lnTo>
                    <a:pt x="56129" y="138303"/>
                  </a:lnTo>
                  <a:lnTo>
                    <a:pt x="56279" y="137704"/>
                  </a:lnTo>
                  <a:lnTo>
                    <a:pt x="56279" y="136956"/>
                  </a:lnTo>
                  <a:lnTo>
                    <a:pt x="56129" y="136357"/>
                  </a:lnTo>
                  <a:lnTo>
                    <a:pt x="59572" y="134262"/>
                  </a:lnTo>
                  <a:lnTo>
                    <a:pt x="61817" y="137255"/>
                  </a:lnTo>
                  <a:lnTo>
                    <a:pt x="64062" y="140099"/>
                  </a:lnTo>
                  <a:lnTo>
                    <a:pt x="54483" y="153271"/>
                  </a:lnTo>
                  <a:lnTo>
                    <a:pt x="52387" y="151026"/>
                  </a:lnTo>
                  <a:lnTo>
                    <a:pt x="50442" y="148781"/>
                  </a:lnTo>
                  <a:lnTo>
                    <a:pt x="48645" y="146386"/>
                  </a:lnTo>
                  <a:lnTo>
                    <a:pt x="46849" y="143991"/>
                  </a:lnTo>
                  <a:lnTo>
                    <a:pt x="50891" y="139500"/>
                  </a:lnTo>
                  <a:lnTo>
                    <a:pt x="45203" y="141297"/>
                  </a:lnTo>
                  <a:lnTo>
                    <a:pt x="42808" y="137106"/>
                  </a:lnTo>
                  <a:lnTo>
                    <a:pt x="40713" y="132615"/>
                  </a:lnTo>
                  <a:lnTo>
                    <a:pt x="38916" y="128125"/>
                  </a:lnTo>
                  <a:lnTo>
                    <a:pt x="37420" y="123335"/>
                  </a:lnTo>
                  <a:lnTo>
                    <a:pt x="42658" y="120342"/>
                  </a:lnTo>
                  <a:lnTo>
                    <a:pt x="36671" y="120342"/>
                  </a:lnTo>
                  <a:lnTo>
                    <a:pt x="35773" y="115702"/>
                  </a:lnTo>
                  <a:lnTo>
                    <a:pt x="35174" y="110912"/>
                  </a:lnTo>
                  <a:close/>
                  <a:moveTo>
                    <a:pt x="80677" y="143093"/>
                  </a:moveTo>
                  <a:lnTo>
                    <a:pt x="83371" y="144739"/>
                  </a:lnTo>
                  <a:lnTo>
                    <a:pt x="86364" y="146086"/>
                  </a:lnTo>
                  <a:lnTo>
                    <a:pt x="89508" y="147284"/>
                  </a:lnTo>
                  <a:lnTo>
                    <a:pt x="92651" y="148331"/>
                  </a:lnTo>
                  <a:lnTo>
                    <a:pt x="91453" y="155217"/>
                  </a:lnTo>
                  <a:lnTo>
                    <a:pt x="87562" y="154019"/>
                  </a:lnTo>
                  <a:lnTo>
                    <a:pt x="83820" y="152522"/>
                  </a:lnTo>
                  <a:lnTo>
                    <a:pt x="80377" y="150876"/>
                  </a:lnTo>
                  <a:lnTo>
                    <a:pt x="76935" y="148930"/>
                  </a:lnTo>
                  <a:lnTo>
                    <a:pt x="80677" y="143093"/>
                  </a:lnTo>
                  <a:close/>
                  <a:moveTo>
                    <a:pt x="128125" y="143542"/>
                  </a:moveTo>
                  <a:lnTo>
                    <a:pt x="131717" y="149379"/>
                  </a:lnTo>
                  <a:lnTo>
                    <a:pt x="128274" y="151325"/>
                  </a:lnTo>
                  <a:lnTo>
                    <a:pt x="124532" y="152972"/>
                  </a:lnTo>
                  <a:lnTo>
                    <a:pt x="120790" y="154319"/>
                  </a:lnTo>
                  <a:lnTo>
                    <a:pt x="116899" y="155366"/>
                  </a:lnTo>
                  <a:lnTo>
                    <a:pt x="115552" y="148631"/>
                  </a:lnTo>
                  <a:lnTo>
                    <a:pt x="118845" y="147733"/>
                  </a:lnTo>
                  <a:lnTo>
                    <a:pt x="121988" y="146535"/>
                  </a:lnTo>
                  <a:lnTo>
                    <a:pt x="125131" y="145188"/>
                  </a:lnTo>
                  <a:lnTo>
                    <a:pt x="128125" y="143542"/>
                  </a:lnTo>
                  <a:close/>
                  <a:moveTo>
                    <a:pt x="114504" y="148930"/>
                  </a:moveTo>
                  <a:lnTo>
                    <a:pt x="116001" y="155666"/>
                  </a:lnTo>
                  <a:lnTo>
                    <a:pt x="113307" y="156115"/>
                  </a:lnTo>
                  <a:lnTo>
                    <a:pt x="114354" y="148930"/>
                  </a:lnTo>
                  <a:close/>
                  <a:moveTo>
                    <a:pt x="93549" y="148631"/>
                  </a:moveTo>
                  <a:lnTo>
                    <a:pt x="95345" y="149080"/>
                  </a:lnTo>
                  <a:lnTo>
                    <a:pt x="96393" y="156264"/>
                  </a:lnTo>
                  <a:lnTo>
                    <a:pt x="92352" y="155366"/>
                  </a:lnTo>
                  <a:lnTo>
                    <a:pt x="93549" y="148631"/>
                  </a:lnTo>
                  <a:close/>
                  <a:moveTo>
                    <a:pt x="127676" y="117348"/>
                  </a:moveTo>
                  <a:lnTo>
                    <a:pt x="138902" y="132017"/>
                  </a:lnTo>
                  <a:lnTo>
                    <a:pt x="139800" y="133364"/>
                  </a:lnTo>
                  <a:lnTo>
                    <a:pt x="143991" y="138902"/>
                  </a:lnTo>
                  <a:lnTo>
                    <a:pt x="145188" y="140399"/>
                  </a:lnTo>
                  <a:lnTo>
                    <a:pt x="154917" y="153271"/>
                  </a:lnTo>
                  <a:lnTo>
                    <a:pt x="155516" y="154019"/>
                  </a:lnTo>
                  <a:lnTo>
                    <a:pt x="158659" y="158210"/>
                  </a:lnTo>
                  <a:lnTo>
                    <a:pt x="154468" y="155067"/>
                  </a:lnTo>
                  <a:lnTo>
                    <a:pt x="153720" y="154468"/>
                  </a:lnTo>
                  <a:lnTo>
                    <a:pt x="140698" y="144889"/>
                  </a:lnTo>
                  <a:lnTo>
                    <a:pt x="139201" y="143841"/>
                  </a:lnTo>
                  <a:lnTo>
                    <a:pt x="133513" y="139650"/>
                  </a:lnTo>
                  <a:lnTo>
                    <a:pt x="132316" y="138752"/>
                  </a:lnTo>
                  <a:lnTo>
                    <a:pt x="117348" y="127676"/>
                  </a:lnTo>
                  <a:lnTo>
                    <a:pt x="118545" y="118845"/>
                  </a:lnTo>
                  <a:lnTo>
                    <a:pt x="121090" y="118396"/>
                  </a:lnTo>
                  <a:lnTo>
                    <a:pt x="120341" y="118994"/>
                  </a:lnTo>
                  <a:lnTo>
                    <a:pt x="119892" y="119743"/>
                  </a:lnTo>
                  <a:lnTo>
                    <a:pt x="119892" y="119893"/>
                  </a:lnTo>
                  <a:lnTo>
                    <a:pt x="120940" y="119144"/>
                  </a:lnTo>
                  <a:lnTo>
                    <a:pt x="121688" y="118246"/>
                  </a:lnTo>
                  <a:lnTo>
                    <a:pt x="125281" y="117797"/>
                  </a:lnTo>
                  <a:lnTo>
                    <a:pt x="123784" y="119144"/>
                  </a:lnTo>
                  <a:lnTo>
                    <a:pt x="122587" y="120342"/>
                  </a:lnTo>
                  <a:lnTo>
                    <a:pt x="121988" y="121090"/>
                  </a:lnTo>
                  <a:lnTo>
                    <a:pt x="121389" y="121689"/>
                  </a:lnTo>
                  <a:lnTo>
                    <a:pt x="121389" y="121838"/>
                  </a:lnTo>
                  <a:lnTo>
                    <a:pt x="121539" y="121838"/>
                  </a:lnTo>
                  <a:lnTo>
                    <a:pt x="122138" y="121240"/>
                  </a:lnTo>
                  <a:lnTo>
                    <a:pt x="122736" y="120641"/>
                  </a:lnTo>
                  <a:lnTo>
                    <a:pt x="123934" y="119444"/>
                  </a:lnTo>
                  <a:lnTo>
                    <a:pt x="125730" y="117647"/>
                  </a:lnTo>
                  <a:lnTo>
                    <a:pt x="127676" y="117348"/>
                  </a:lnTo>
                  <a:close/>
                  <a:moveTo>
                    <a:pt x="82323" y="117348"/>
                  </a:moveTo>
                  <a:lnTo>
                    <a:pt x="90705" y="118545"/>
                  </a:lnTo>
                  <a:lnTo>
                    <a:pt x="91154" y="121389"/>
                  </a:lnTo>
                  <a:lnTo>
                    <a:pt x="90555" y="120940"/>
                  </a:lnTo>
                  <a:lnTo>
                    <a:pt x="89957" y="120491"/>
                  </a:lnTo>
                  <a:lnTo>
                    <a:pt x="89807" y="120491"/>
                  </a:lnTo>
                  <a:lnTo>
                    <a:pt x="90406" y="121389"/>
                  </a:lnTo>
                  <a:lnTo>
                    <a:pt x="91154" y="122138"/>
                  </a:lnTo>
                  <a:lnTo>
                    <a:pt x="91753" y="125580"/>
                  </a:lnTo>
                  <a:lnTo>
                    <a:pt x="90555" y="124383"/>
                  </a:lnTo>
                  <a:lnTo>
                    <a:pt x="89358" y="123185"/>
                  </a:lnTo>
                  <a:lnTo>
                    <a:pt x="88610" y="122587"/>
                  </a:lnTo>
                  <a:lnTo>
                    <a:pt x="88011" y="121988"/>
                  </a:lnTo>
                  <a:lnTo>
                    <a:pt x="87861" y="121988"/>
                  </a:lnTo>
                  <a:lnTo>
                    <a:pt x="87861" y="122138"/>
                  </a:lnTo>
                  <a:lnTo>
                    <a:pt x="88460" y="122736"/>
                  </a:lnTo>
                  <a:lnTo>
                    <a:pt x="89059" y="123335"/>
                  </a:lnTo>
                  <a:lnTo>
                    <a:pt x="90256" y="124533"/>
                  </a:lnTo>
                  <a:lnTo>
                    <a:pt x="91753" y="126179"/>
                  </a:lnTo>
                  <a:lnTo>
                    <a:pt x="92202" y="128424"/>
                  </a:lnTo>
                  <a:lnTo>
                    <a:pt x="77833" y="139351"/>
                  </a:lnTo>
                  <a:lnTo>
                    <a:pt x="76635" y="140249"/>
                  </a:lnTo>
                  <a:lnTo>
                    <a:pt x="70948" y="144440"/>
                  </a:lnTo>
                  <a:lnTo>
                    <a:pt x="69600" y="145637"/>
                  </a:lnTo>
                  <a:lnTo>
                    <a:pt x="56578" y="155366"/>
                  </a:lnTo>
                  <a:lnTo>
                    <a:pt x="55830" y="155965"/>
                  </a:lnTo>
                  <a:lnTo>
                    <a:pt x="51489" y="159258"/>
                  </a:lnTo>
                  <a:lnTo>
                    <a:pt x="54782" y="154917"/>
                  </a:lnTo>
                  <a:lnTo>
                    <a:pt x="55381" y="154169"/>
                  </a:lnTo>
                  <a:lnTo>
                    <a:pt x="64960" y="141147"/>
                  </a:lnTo>
                  <a:lnTo>
                    <a:pt x="66008" y="139650"/>
                  </a:lnTo>
                  <a:lnTo>
                    <a:pt x="70199" y="133962"/>
                  </a:lnTo>
                  <a:lnTo>
                    <a:pt x="71097" y="132765"/>
                  </a:lnTo>
                  <a:lnTo>
                    <a:pt x="82323" y="117348"/>
                  </a:lnTo>
                  <a:close/>
                  <a:moveTo>
                    <a:pt x="68852" y="162701"/>
                  </a:moveTo>
                  <a:lnTo>
                    <a:pt x="68702" y="163748"/>
                  </a:lnTo>
                  <a:lnTo>
                    <a:pt x="68104" y="163449"/>
                  </a:lnTo>
                  <a:lnTo>
                    <a:pt x="68852" y="162701"/>
                  </a:lnTo>
                  <a:close/>
                  <a:moveTo>
                    <a:pt x="140548" y="162701"/>
                  </a:moveTo>
                  <a:lnTo>
                    <a:pt x="141296" y="163449"/>
                  </a:lnTo>
                  <a:lnTo>
                    <a:pt x="140847" y="163748"/>
                  </a:lnTo>
                  <a:lnTo>
                    <a:pt x="140548" y="162701"/>
                  </a:lnTo>
                  <a:close/>
                  <a:moveTo>
                    <a:pt x="46251" y="144739"/>
                  </a:moveTo>
                  <a:lnTo>
                    <a:pt x="48047" y="147134"/>
                  </a:lnTo>
                  <a:lnTo>
                    <a:pt x="49843" y="149529"/>
                  </a:lnTo>
                  <a:lnTo>
                    <a:pt x="51789" y="151774"/>
                  </a:lnTo>
                  <a:lnTo>
                    <a:pt x="53884" y="154019"/>
                  </a:lnTo>
                  <a:lnTo>
                    <a:pt x="48047" y="161952"/>
                  </a:lnTo>
                  <a:lnTo>
                    <a:pt x="48945" y="162850"/>
                  </a:lnTo>
                  <a:lnTo>
                    <a:pt x="56728" y="156863"/>
                  </a:lnTo>
                  <a:lnTo>
                    <a:pt x="58973" y="158809"/>
                  </a:lnTo>
                  <a:lnTo>
                    <a:pt x="61218" y="160605"/>
                  </a:lnTo>
                  <a:lnTo>
                    <a:pt x="63613" y="162401"/>
                  </a:lnTo>
                  <a:lnTo>
                    <a:pt x="66158" y="164048"/>
                  </a:lnTo>
                  <a:lnTo>
                    <a:pt x="58225" y="171831"/>
                  </a:lnTo>
                  <a:lnTo>
                    <a:pt x="55381" y="169885"/>
                  </a:lnTo>
                  <a:lnTo>
                    <a:pt x="52836" y="167790"/>
                  </a:lnTo>
                  <a:lnTo>
                    <a:pt x="50292" y="165545"/>
                  </a:lnTo>
                  <a:lnTo>
                    <a:pt x="47747" y="163299"/>
                  </a:lnTo>
                  <a:lnTo>
                    <a:pt x="45353" y="160904"/>
                  </a:lnTo>
                  <a:lnTo>
                    <a:pt x="43107" y="158360"/>
                  </a:lnTo>
                  <a:lnTo>
                    <a:pt x="41012" y="155815"/>
                  </a:lnTo>
                  <a:lnTo>
                    <a:pt x="38916" y="153121"/>
                  </a:lnTo>
                  <a:lnTo>
                    <a:pt x="46251" y="144739"/>
                  </a:lnTo>
                  <a:close/>
                  <a:moveTo>
                    <a:pt x="163149" y="144739"/>
                  </a:moveTo>
                  <a:lnTo>
                    <a:pt x="170484" y="153121"/>
                  </a:lnTo>
                  <a:lnTo>
                    <a:pt x="168388" y="155815"/>
                  </a:lnTo>
                  <a:lnTo>
                    <a:pt x="166293" y="158360"/>
                  </a:lnTo>
                  <a:lnTo>
                    <a:pt x="164047" y="160904"/>
                  </a:lnTo>
                  <a:lnTo>
                    <a:pt x="161653" y="163299"/>
                  </a:lnTo>
                  <a:lnTo>
                    <a:pt x="159108" y="165545"/>
                  </a:lnTo>
                  <a:lnTo>
                    <a:pt x="156564" y="167790"/>
                  </a:lnTo>
                  <a:lnTo>
                    <a:pt x="154019" y="169885"/>
                  </a:lnTo>
                  <a:lnTo>
                    <a:pt x="151175" y="171831"/>
                  </a:lnTo>
                  <a:lnTo>
                    <a:pt x="143242" y="164048"/>
                  </a:lnTo>
                  <a:lnTo>
                    <a:pt x="145936" y="162252"/>
                  </a:lnTo>
                  <a:lnTo>
                    <a:pt x="148631" y="160306"/>
                  </a:lnTo>
                  <a:lnTo>
                    <a:pt x="151175" y="158210"/>
                  </a:lnTo>
                  <a:lnTo>
                    <a:pt x="153570" y="155965"/>
                  </a:lnTo>
                  <a:lnTo>
                    <a:pt x="161353" y="161653"/>
                  </a:lnTo>
                  <a:lnTo>
                    <a:pt x="162251" y="160755"/>
                  </a:lnTo>
                  <a:lnTo>
                    <a:pt x="156414" y="153121"/>
                  </a:lnTo>
                  <a:lnTo>
                    <a:pt x="158210" y="151026"/>
                  </a:lnTo>
                  <a:lnTo>
                    <a:pt x="159856" y="149080"/>
                  </a:lnTo>
                  <a:lnTo>
                    <a:pt x="161653" y="146835"/>
                  </a:lnTo>
                  <a:lnTo>
                    <a:pt x="163149" y="144739"/>
                  </a:lnTo>
                  <a:close/>
                  <a:moveTo>
                    <a:pt x="89358" y="171083"/>
                  </a:moveTo>
                  <a:lnTo>
                    <a:pt x="89358" y="172130"/>
                  </a:lnTo>
                  <a:lnTo>
                    <a:pt x="88759" y="171981"/>
                  </a:lnTo>
                  <a:lnTo>
                    <a:pt x="89358" y="171083"/>
                  </a:lnTo>
                  <a:close/>
                  <a:moveTo>
                    <a:pt x="120192" y="171083"/>
                  </a:moveTo>
                  <a:lnTo>
                    <a:pt x="120641" y="171981"/>
                  </a:lnTo>
                  <a:lnTo>
                    <a:pt x="120042" y="172130"/>
                  </a:lnTo>
                  <a:lnTo>
                    <a:pt x="120192" y="171083"/>
                  </a:lnTo>
                  <a:close/>
                  <a:moveTo>
                    <a:pt x="70499" y="146386"/>
                  </a:moveTo>
                  <a:lnTo>
                    <a:pt x="72744" y="148182"/>
                  </a:lnTo>
                  <a:lnTo>
                    <a:pt x="75139" y="149828"/>
                  </a:lnTo>
                  <a:lnTo>
                    <a:pt x="73043" y="153421"/>
                  </a:lnTo>
                  <a:lnTo>
                    <a:pt x="72145" y="153271"/>
                  </a:lnTo>
                  <a:lnTo>
                    <a:pt x="71397" y="153570"/>
                  </a:lnTo>
                  <a:lnTo>
                    <a:pt x="70648" y="154019"/>
                  </a:lnTo>
                  <a:lnTo>
                    <a:pt x="70199" y="154768"/>
                  </a:lnTo>
                  <a:lnTo>
                    <a:pt x="70199" y="155217"/>
                  </a:lnTo>
                  <a:lnTo>
                    <a:pt x="70199" y="155666"/>
                  </a:lnTo>
                  <a:lnTo>
                    <a:pt x="70349" y="156414"/>
                  </a:lnTo>
                  <a:lnTo>
                    <a:pt x="70798" y="157163"/>
                  </a:lnTo>
                  <a:lnTo>
                    <a:pt x="71247" y="157312"/>
                  </a:lnTo>
                  <a:lnTo>
                    <a:pt x="71546" y="157612"/>
                  </a:lnTo>
                  <a:lnTo>
                    <a:pt x="72444" y="157612"/>
                  </a:lnTo>
                  <a:lnTo>
                    <a:pt x="73342" y="157462"/>
                  </a:lnTo>
                  <a:lnTo>
                    <a:pt x="73941" y="157013"/>
                  </a:lnTo>
                  <a:lnTo>
                    <a:pt x="74240" y="156564"/>
                  </a:lnTo>
                  <a:lnTo>
                    <a:pt x="74390" y="156264"/>
                  </a:lnTo>
                  <a:lnTo>
                    <a:pt x="74540" y="155516"/>
                  </a:lnTo>
                  <a:lnTo>
                    <a:pt x="74390" y="154917"/>
                  </a:lnTo>
                  <a:lnTo>
                    <a:pt x="74240" y="154319"/>
                  </a:lnTo>
                  <a:lnTo>
                    <a:pt x="73791" y="153870"/>
                  </a:lnTo>
                  <a:lnTo>
                    <a:pt x="76037" y="150277"/>
                  </a:lnTo>
                  <a:lnTo>
                    <a:pt x="79629" y="152373"/>
                  </a:lnTo>
                  <a:lnTo>
                    <a:pt x="83221" y="154169"/>
                  </a:lnTo>
                  <a:lnTo>
                    <a:pt x="87113" y="155666"/>
                  </a:lnTo>
                  <a:lnTo>
                    <a:pt x="91004" y="156863"/>
                  </a:lnTo>
                  <a:lnTo>
                    <a:pt x="90256" y="161054"/>
                  </a:lnTo>
                  <a:lnTo>
                    <a:pt x="89508" y="161204"/>
                  </a:lnTo>
                  <a:lnTo>
                    <a:pt x="88909" y="161653"/>
                  </a:lnTo>
                  <a:lnTo>
                    <a:pt x="88460" y="162252"/>
                  </a:lnTo>
                  <a:lnTo>
                    <a:pt x="88161" y="163150"/>
                  </a:lnTo>
                  <a:lnTo>
                    <a:pt x="88310" y="163599"/>
                  </a:lnTo>
                  <a:lnTo>
                    <a:pt x="88310" y="164048"/>
                  </a:lnTo>
                  <a:lnTo>
                    <a:pt x="88909" y="164646"/>
                  </a:lnTo>
                  <a:lnTo>
                    <a:pt x="89508" y="165245"/>
                  </a:lnTo>
                  <a:lnTo>
                    <a:pt x="89957" y="165395"/>
                  </a:lnTo>
                  <a:lnTo>
                    <a:pt x="90855" y="165395"/>
                  </a:lnTo>
                  <a:lnTo>
                    <a:pt x="91304" y="165245"/>
                  </a:lnTo>
                  <a:lnTo>
                    <a:pt x="91903" y="164796"/>
                  </a:lnTo>
                  <a:lnTo>
                    <a:pt x="92501" y="164048"/>
                  </a:lnTo>
                  <a:lnTo>
                    <a:pt x="92651" y="163599"/>
                  </a:lnTo>
                  <a:lnTo>
                    <a:pt x="92651" y="163150"/>
                  </a:lnTo>
                  <a:lnTo>
                    <a:pt x="92501" y="162551"/>
                  </a:lnTo>
                  <a:lnTo>
                    <a:pt x="92202" y="161952"/>
                  </a:lnTo>
                  <a:lnTo>
                    <a:pt x="91903" y="161503"/>
                  </a:lnTo>
                  <a:lnTo>
                    <a:pt x="91304" y="161204"/>
                  </a:lnTo>
                  <a:lnTo>
                    <a:pt x="92052" y="157163"/>
                  </a:lnTo>
                  <a:lnTo>
                    <a:pt x="94297" y="157612"/>
                  </a:lnTo>
                  <a:lnTo>
                    <a:pt x="96692" y="158061"/>
                  </a:lnTo>
                  <a:lnTo>
                    <a:pt x="99087" y="174376"/>
                  </a:lnTo>
                  <a:lnTo>
                    <a:pt x="94746" y="173927"/>
                  </a:lnTo>
                  <a:lnTo>
                    <a:pt x="90406" y="173178"/>
                  </a:lnTo>
                  <a:lnTo>
                    <a:pt x="90106" y="167341"/>
                  </a:lnTo>
                  <a:lnTo>
                    <a:pt x="87562" y="172430"/>
                  </a:lnTo>
                  <a:lnTo>
                    <a:pt x="85167" y="171831"/>
                  </a:lnTo>
                  <a:lnTo>
                    <a:pt x="82772" y="171083"/>
                  </a:lnTo>
                  <a:lnTo>
                    <a:pt x="78132" y="169286"/>
                  </a:lnTo>
                  <a:lnTo>
                    <a:pt x="73642" y="167341"/>
                  </a:lnTo>
                  <a:lnTo>
                    <a:pt x="69301" y="164946"/>
                  </a:lnTo>
                  <a:lnTo>
                    <a:pt x="70798" y="159557"/>
                  </a:lnTo>
                  <a:lnTo>
                    <a:pt x="66906" y="163449"/>
                  </a:lnTo>
                  <a:lnTo>
                    <a:pt x="64362" y="161803"/>
                  </a:lnTo>
                  <a:lnTo>
                    <a:pt x="61967" y="160006"/>
                  </a:lnTo>
                  <a:lnTo>
                    <a:pt x="59722" y="158210"/>
                  </a:lnTo>
                  <a:lnTo>
                    <a:pt x="57476" y="156264"/>
                  </a:lnTo>
                  <a:lnTo>
                    <a:pt x="70499" y="146386"/>
                  </a:lnTo>
                  <a:close/>
                  <a:moveTo>
                    <a:pt x="139650" y="145637"/>
                  </a:moveTo>
                  <a:lnTo>
                    <a:pt x="152822" y="155366"/>
                  </a:lnTo>
                  <a:lnTo>
                    <a:pt x="150427" y="157462"/>
                  </a:lnTo>
                  <a:lnTo>
                    <a:pt x="147882" y="159557"/>
                  </a:lnTo>
                  <a:lnTo>
                    <a:pt x="145338" y="161503"/>
                  </a:lnTo>
                  <a:lnTo>
                    <a:pt x="142643" y="163449"/>
                  </a:lnTo>
                  <a:lnTo>
                    <a:pt x="138602" y="159557"/>
                  </a:lnTo>
                  <a:lnTo>
                    <a:pt x="140099" y="164946"/>
                  </a:lnTo>
                  <a:lnTo>
                    <a:pt x="135758" y="167191"/>
                  </a:lnTo>
                  <a:lnTo>
                    <a:pt x="131418" y="169286"/>
                  </a:lnTo>
                  <a:lnTo>
                    <a:pt x="126778" y="171083"/>
                  </a:lnTo>
                  <a:lnTo>
                    <a:pt x="124383" y="171831"/>
                  </a:lnTo>
                  <a:lnTo>
                    <a:pt x="121988" y="172430"/>
                  </a:lnTo>
                  <a:lnTo>
                    <a:pt x="119443" y="167341"/>
                  </a:lnTo>
                  <a:lnTo>
                    <a:pt x="118994" y="173178"/>
                  </a:lnTo>
                  <a:lnTo>
                    <a:pt x="114953" y="173777"/>
                  </a:lnTo>
                  <a:lnTo>
                    <a:pt x="110912" y="174376"/>
                  </a:lnTo>
                  <a:lnTo>
                    <a:pt x="113157" y="157911"/>
                  </a:lnTo>
                  <a:lnTo>
                    <a:pt x="116300" y="157312"/>
                  </a:lnTo>
                  <a:lnTo>
                    <a:pt x="117198" y="161354"/>
                  </a:lnTo>
                  <a:lnTo>
                    <a:pt x="116450" y="161952"/>
                  </a:lnTo>
                  <a:lnTo>
                    <a:pt x="116150" y="162701"/>
                  </a:lnTo>
                  <a:lnTo>
                    <a:pt x="116001" y="163449"/>
                  </a:lnTo>
                  <a:lnTo>
                    <a:pt x="116150" y="164347"/>
                  </a:lnTo>
                  <a:lnTo>
                    <a:pt x="116450" y="164646"/>
                  </a:lnTo>
                  <a:lnTo>
                    <a:pt x="116749" y="164946"/>
                  </a:lnTo>
                  <a:lnTo>
                    <a:pt x="117498" y="165395"/>
                  </a:lnTo>
                  <a:lnTo>
                    <a:pt x="118396" y="165545"/>
                  </a:lnTo>
                  <a:lnTo>
                    <a:pt x="118695" y="165395"/>
                  </a:lnTo>
                  <a:lnTo>
                    <a:pt x="119144" y="165245"/>
                  </a:lnTo>
                  <a:lnTo>
                    <a:pt x="119593" y="165095"/>
                  </a:lnTo>
                  <a:lnTo>
                    <a:pt x="119892" y="164796"/>
                  </a:lnTo>
                  <a:lnTo>
                    <a:pt x="120341" y="164048"/>
                  </a:lnTo>
                  <a:lnTo>
                    <a:pt x="120341" y="163150"/>
                  </a:lnTo>
                  <a:lnTo>
                    <a:pt x="120341" y="162850"/>
                  </a:lnTo>
                  <a:lnTo>
                    <a:pt x="120192" y="162401"/>
                  </a:lnTo>
                  <a:lnTo>
                    <a:pt x="119743" y="161803"/>
                  </a:lnTo>
                  <a:lnTo>
                    <a:pt x="119294" y="161354"/>
                  </a:lnTo>
                  <a:lnTo>
                    <a:pt x="118695" y="161204"/>
                  </a:lnTo>
                  <a:lnTo>
                    <a:pt x="118096" y="161054"/>
                  </a:lnTo>
                  <a:lnTo>
                    <a:pt x="117348" y="157163"/>
                  </a:lnTo>
                  <a:lnTo>
                    <a:pt x="121389" y="155965"/>
                  </a:lnTo>
                  <a:lnTo>
                    <a:pt x="125281" y="154618"/>
                  </a:lnTo>
                  <a:lnTo>
                    <a:pt x="129023" y="152822"/>
                  </a:lnTo>
                  <a:lnTo>
                    <a:pt x="132615" y="150876"/>
                  </a:lnTo>
                  <a:lnTo>
                    <a:pt x="134711" y="154319"/>
                  </a:lnTo>
                  <a:lnTo>
                    <a:pt x="134261" y="155067"/>
                  </a:lnTo>
                  <a:lnTo>
                    <a:pt x="134112" y="155815"/>
                  </a:lnTo>
                  <a:lnTo>
                    <a:pt x="134411" y="156713"/>
                  </a:lnTo>
                  <a:lnTo>
                    <a:pt x="134860" y="157312"/>
                  </a:lnTo>
                  <a:lnTo>
                    <a:pt x="135160" y="157612"/>
                  </a:lnTo>
                  <a:lnTo>
                    <a:pt x="135609" y="157911"/>
                  </a:lnTo>
                  <a:lnTo>
                    <a:pt x="136357" y="158061"/>
                  </a:lnTo>
                  <a:lnTo>
                    <a:pt x="137255" y="157911"/>
                  </a:lnTo>
                  <a:lnTo>
                    <a:pt x="137554" y="157612"/>
                  </a:lnTo>
                  <a:lnTo>
                    <a:pt x="138003" y="157312"/>
                  </a:lnTo>
                  <a:lnTo>
                    <a:pt x="138153" y="157013"/>
                  </a:lnTo>
                  <a:lnTo>
                    <a:pt x="138452" y="156564"/>
                  </a:lnTo>
                  <a:lnTo>
                    <a:pt x="138602" y="155815"/>
                  </a:lnTo>
                  <a:lnTo>
                    <a:pt x="138452" y="154917"/>
                  </a:lnTo>
                  <a:lnTo>
                    <a:pt x="138303" y="154618"/>
                  </a:lnTo>
                  <a:lnTo>
                    <a:pt x="138003" y="154319"/>
                  </a:lnTo>
                  <a:lnTo>
                    <a:pt x="137405" y="153870"/>
                  </a:lnTo>
                  <a:lnTo>
                    <a:pt x="136806" y="153570"/>
                  </a:lnTo>
                  <a:lnTo>
                    <a:pt x="136207" y="153570"/>
                  </a:lnTo>
                  <a:lnTo>
                    <a:pt x="135609" y="153720"/>
                  </a:lnTo>
                  <a:lnTo>
                    <a:pt x="133513" y="150277"/>
                  </a:lnTo>
                  <a:lnTo>
                    <a:pt x="136656" y="148182"/>
                  </a:lnTo>
                  <a:lnTo>
                    <a:pt x="139650" y="145637"/>
                  </a:lnTo>
                  <a:close/>
                  <a:moveTo>
                    <a:pt x="67954" y="163748"/>
                  </a:moveTo>
                  <a:lnTo>
                    <a:pt x="68553" y="163898"/>
                  </a:lnTo>
                  <a:lnTo>
                    <a:pt x="68403" y="164497"/>
                  </a:lnTo>
                  <a:lnTo>
                    <a:pt x="68104" y="165395"/>
                  </a:lnTo>
                  <a:lnTo>
                    <a:pt x="65110" y="176172"/>
                  </a:lnTo>
                  <a:lnTo>
                    <a:pt x="62117" y="174376"/>
                  </a:lnTo>
                  <a:lnTo>
                    <a:pt x="58973" y="172430"/>
                  </a:lnTo>
                  <a:lnTo>
                    <a:pt x="58973" y="172430"/>
                  </a:lnTo>
                  <a:lnTo>
                    <a:pt x="60320" y="173178"/>
                  </a:lnTo>
                  <a:lnTo>
                    <a:pt x="61218" y="173627"/>
                  </a:lnTo>
                  <a:lnTo>
                    <a:pt x="62117" y="173927"/>
                  </a:lnTo>
                  <a:lnTo>
                    <a:pt x="62117" y="173777"/>
                  </a:lnTo>
                  <a:lnTo>
                    <a:pt x="60320" y="172729"/>
                  </a:lnTo>
                  <a:lnTo>
                    <a:pt x="59273" y="172130"/>
                  </a:lnTo>
                  <a:lnTo>
                    <a:pt x="60021" y="171532"/>
                  </a:lnTo>
                  <a:lnTo>
                    <a:pt x="61218" y="172130"/>
                  </a:lnTo>
                  <a:lnTo>
                    <a:pt x="61967" y="172579"/>
                  </a:lnTo>
                  <a:lnTo>
                    <a:pt x="62865" y="173028"/>
                  </a:lnTo>
                  <a:lnTo>
                    <a:pt x="63015" y="172879"/>
                  </a:lnTo>
                  <a:lnTo>
                    <a:pt x="62117" y="172280"/>
                  </a:lnTo>
                  <a:lnTo>
                    <a:pt x="61368" y="171981"/>
                  </a:lnTo>
                  <a:lnTo>
                    <a:pt x="60171" y="171382"/>
                  </a:lnTo>
                  <a:lnTo>
                    <a:pt x="60769" y="170634"/>
                  </a:lnTo>
                  <a:lnTo>
                    <a:pt x="61967" y="171382"/>
                  </a:lnTo>
                  <a:lnTo>
                    <a:pt x="62715" y="171681"/>
                  </a:lnTo>
                  <a:lnTo>
                    <a:pt x="63314" y="171831"/>
                  </a:lnTo>
                  <a:lnTo>
                    <a:pt x="63464" y="171831"/>
                  </a:lnTo>
                  <a:lnTo>
                    <a:pt x="63314" y="171681"/>
                  </a:lnTo>
                  <a:lnTo>
                    <a:pt x="61817" y="170933"/>
                  </a:lnTo>
                  <a:lnTo>
                    <a:pt x="60919" y="170484"/>
                  </a:lnTo>
                  <a:lnTo>
                    <a:pt x="61817" y="169586"/>
                  </a:lnTo>
                  <a:lnTo>
                    <a:pt x="62865" y="170185"/>
                  </a:lnTo>
                  <a:lnTo>
                    <a:pt x="63613" y="170634"/>
                  </a:lnTo>
                  <a:lnTo>
                    <a:pt x="64362" y="170783"/>
                  </a:lnTo>
                  <a:lnTo>
                    <a:pt x="64511" y="170783"/>
                  </a:lnTo>
                  <a:lnTo>
                    <a:pt x="63763" y="170334"/>
                  </a:lnTo>
                  <a:lnTo>
                    <a:pt x="63015" y="169885"/>
                  </a:lnTo>
                  <a:lnTo>
                    <a:pt x="62117" y="169436"/>
                  </a:lnTo>
                  <a:lnTo>
                    <a:pt x="62715" y="168837"/>
                  </a:lnTo>
                  <a:lnTo>
                    <a:pt x="63464" y="169286"/>
                  </a:lnTo>
                  <a:lnTo>
                    <a:pt x="64212" y="169586"/>
                  </a:lnTo>
                  <a:lnTo>
                    <a:pt x="64960" y="169885"/>
                  </a:lnTo>
                  <a:lnTo>
                    <a:pt x="64960" y="169736"/>
                  </a:lnTo>
                  <a:lnTo>
                    <a:pt x="63314" y="168837"/>
                  </a:lnTo>
                  <a:lnTo>
                    <a:pt x="62865" y="168538"/>
                  </a:lnTo>
                  <a:lnTo>
                    <a:pt x="63464" y="168089"/>
                  </a:lnTo>
                  <a:lnTo>
                    <a:pt x="63913" y="168239"/>
                  </a:lnTo>
                  <a:lnTo>
                    <a:pt x="65409" y="168987"/>
                  </a:lnTo>
                  <a:lnTo>
                    <a:pt x="65559" y="168837"/>
                  </a:lnTo>
                  <a:lnTo>
                    <a:pt x="65409" y="168837"/>
                  </a:lnTo>
                  <a:lnTo>
                    <a:pt x="64212" y="168089"/>
                  </a:lnTo>
                  <a:lnTo>
                    <a:pt x="63613" y="167790"/>
                  </a:lnTo>
                  <a:lnTo>
                    <a:pt x="64362" y="167191"/>
                  </a:lnTo>
                  <a:lnTo>
                    <a:pt x="64811" y="167490"/>
                  </a:lnTo>
                  <a:lnTo>
                    <a:pt x="65858" y="168089"/>
                  </a:lnTo>
                  <a:lnTo>
                    <a:pt x="66008" y="167939"/>
                  </a:lnTo>
                  <a:lnTo>
                    <a:pt x="65260" y="167490"/>
                  </a:lnTo>
                  <a:lnTo>
                    <a:pt x="64511" y="167041"/>
                  </a:lnTo>
                  <a:lnTo>
                    <a:pt x="65110" y="166592"/>
                  </a:lnTo>
                  <a:lnTo>
                    <a:pt x="65260" y="166592"/>
                  </a:lnTo>
                  <a:lnTo>
                    <a:pt x="65858" y="166892"/>
                  </a:lnTo>
                  <a:lnTo>
                    <a:pt x="66457" y="167041"/>
                  </a:lnTo>
                  <a:lnTo>
                    <a:pt x="65409" y="166443"/>
                  </a:lnTo>
                  <a:lnTo>
                    <a:pt x="65260" y="166293"/>
                  </a:lnTo>
                  <a:lnTo>
                    <a:pt x="65709" y="165844"/>
                  </a:lnTo>
                  <a:lnTo>
                    <a:pt x="66906" y="166293"/>
                  </a:lnTo>
                  <a:lnTo>
                    <a:pt x="67056" y="166293"/>
                  </a:lnTo>
                  <a:lnTo>
                    <a:pt x="67056" y="166143"/>
                  </a:lnTo>
                  <a:lnTo>
                    <a:pt x="66008" y="165694"/>
                  </a:lnTo>
                  <a:lnTo>
                    <a:pt x="66457" y="165095"/>
                  </a:lnTo>
                  <a:lnTo>
                    <a:pt x="66607" y="165245"/>
                  </a:lnTo>
                  <a:lnTo>
                    <a:pt x="67056" y="165395"/>
                  </a:lnTo>
                  <a:lnTo>
                    <a:pt x="67655" y="165545"/>
                  </a:lnTo>
                  <a:lnTo>
                    <a:pt x="67655" y="165395"/>
                  </a:lnTo>
                  <a:lnTo>
                    <a:pt x="66906" y="164946"/>
                  </a:lnTo>
                  <a:lnTo>
                    <a:pt x="66607" y="164946"/>
                  </a:lnTo>
                  <a:lnTo>
                    <a:pt x="66906" y="164646"/>
                  </a:lnTo>
                  <a:lnTo>
                    <a:pt x="67206" y="164497"/>
                  </a:lnTo>
                  <a:lnTo>
                    <a:pt x="67954" y="164646"/>
                  </a:lnTo>
                  <a:lnTo>
                    <a:pt x="67954" y="164497"/>
                  </a:lnTo>
                  <a:lnTo>
                    <a:pt x="67355" y="164197"/>
                  </a:lnTo>
                  <a:lnTo>
                    <a:pt x="67655" y="163898"/>
                  </a:lnTo>
                  <a:lnTo>
                    <a:pt x="67954" y="163748"/>
                  </a:lnTo>
                  <a:close/>
                  <a:moveTo>
                    <a:pt x="141446" y="163748"/>
                  </a:moveTo>
                  <a:lnTo>
                    <a:pt x="141745" y="163898"/>
                  </a:lnTo>
                  <a:lnTo>
                    <a:pt x="142045" y="164197"/>
                  </a:lnTo>
                  <a:lnTo>
                    <a:pt x="141446" y="164497"/>
                  </a:lnTo>
                  <a:lnTo>
                    <a:pt x="141446" y="164646"/>
                  </a:lnTo>
                  <a:lnTo>
                    <a:pt x="142194" y="164497"/>
                  </a:lnTo>
                  <a:lnTo>
                    <a:pt x="142494" y="164646"/>
                  </a:lnTo>
                  <a:lnTo>
                    <a:pt x="142793" y="164946"/>
                  </a:lnTo>
                  <a:lnTo>
                    <a:pt x="142643" y="164946"/>
                  </a:lnTo>
                  <a:lnTo>
                    <a:pt x="141745" y="165395"/>
                  </a:lnTo>
                  <a:lnTo>
                    <a:pt x="141895" y="165545"/>
                  </a:lnTo>
                  <a:lnTo>
                    <a:pt x="142344" y="165395"/>
                  </a:lnTo>
                  <a:lnTo>
                    <a:pt x="142793" y="165245"/>
                  </a:lnTo>
                  <a:lnTo>
                    <a:pt x="142943" y="165095"/>
                  </a:lnTo>
                  <a:lnTo>
                    <a:pt x="143542" y="165694"/>
                  </a:lnTo>
                  <a:lnTo>
                    <a:pt x="142344" y="166143"/>
                  </a:lnTo>
                  <a:lnTo>
                    <a:pt x="142344" y="166293"/>
                  </a:lnTo>
                  <a:lnTo>
                    <a:pt x="142494" y="166293"/>
                  </a:lnTo>
                  <a:lnTo>
                    <a:pt x="143691" y="165844"/>
                  </a:lnTo>
                  <a:lnTo>
                    <a:pt x="144140" y="166293"/>
                  </a:lnTo>
                  <a:lnTo>
                    <a:pt x="143991" y="166443"/>
                  </a:lnTo>
                  <a:lnTo>
                    <a:pt x="142943" y="167041"/>
                  </a:lnTo>
                  <a:lnTo>
                    <a:pt x="143093" y="167041"/>
                  </a:lnTo>
                  <a:lnTo>
                    <a:pt x="143542" y="166892"/>
                  </a:lnTo>
                  <a:lnTo>
                    <a:pt x="144140" y="166592"/>
                  </a:lnTo>
                  <a:lnTo>
                    <a:pt x="144440" y="166592"/>
                  </a:lnTo>
                  <a:lnTo>
                    <a:pt x="145038" y="167041"/>
                  </a:lnTo>
                  <a:lnTo>
                    <a:pt x="144140" y="167490"/>
                  </a:lnTo>
                  <a:lnTo>
                    <a:pt x="143542" y="167939"/>
                  </a:lnTo>
                  <a:lnTo>
                    <a:pt x="143542" y="168089"/>
                  </a:lnTo>
                  <a:lnTo>
                    <a:pt x="144589" y="167490"/>
                  </a:lnTo>
                  <a:lnTo>
                    <a:pt x="145188" y="167191"/>
                  </a:lnTo>
                  <a:lnTo>
                    <a:pt x="145787" y="167790"/>
                  </a:lnTo>
                  <a:lnTo>
                    <a:pt x="145338" y="168089"/>
                  </a:lnTo>
                  <a:lnTo>
                    <a:pt x="143991" y="168837"/>
                  </a:lnTo>
                  <a:lnTo>
                    <a:pt x="143991" y="168987"/>
                  </a:lnTo>
                  <a:lnTo>
                    <a:pt x="145487" y="168239"/>
                  </a:lnTo>
                  <a:lnTo>
                    <a:pt x="145936" y="168089"/>
                  </a:lnTo>
                  <a:lnTo>
                    <a:pt x="146535" y="168538"/>
                  </a:lnTo>
                  <a:lnTo>
                    <a:pt x="146236" y="168837"/>
                  </a:lnTo>
                  <a:lnTo>
                    <a:pt x="144440" y="169736"/>
                  </a:lnTo>
                  <a:lnTo>
                    <a:pt x="144440" y="169885"/>
                  </a:lnTo>
                  <a:lnTo>
                    <a:pt x="145188" y="169586"/>
                  </a:lnTo>
                  <a:lnTo>
                    <a:pt x="145936" y="169286"/>
                  </a:lnTo>
                  <a:lnTo>
                    <a:pt x="146685" y="168837"/>
                  </a:lnTo>
                  <a:lnTo>
                    <a:pt x="147433" y="169436"/>
                  </a:lnTo>
                  <a:lnTo>
                    <a:pt x="146535" y="169885"/>
                  </a:lnTo>
                  <a:lnTo>
                    <a:pt x="145787" y="170334"/>
                  </a:lnTo>
                  <a:lnTo>
                    <a:pt x="145038" y="170783"/>
                  </a:lnTo>
                  <a:lnTo>
                    <a:pt x="145787" y="170634"/>
                  </a:lnTo>
                  <a:lnTo>
                    <a:pt x="146685" y="170185"/>
                  </a:lnTo>
                  <a:lnTo>
                    <a:pt x="147583" y="169586"/>
                  </a:lnTo>
                  <a:lnTo>
                    <a:pt x="148481" y="170484"/>
                  </a:lnTo>
                  <a:lnTo>
                    <a:pt x="147583" y="170933"/>
                  </a:lnTo>
                  <a:lnTo>
                    <a:pt x="146086" y="171681"/>
                  </a:lnTo>
                  <a:lnTo>
                    <a:pt x="146086" y="171831"/>
                  </a:lnTo>
                  <a:lnTo>
                    <a:pt x="146834" y="171681"/>
                  </a:lnTo>
                  <a:lnTo>
                    <a:pt x="147433" y="171382"/>
                  </a:lnTo>
                  <a:lnTo>
                    <a:pt x="148631" y="170634"/>
                  </a:lnTo>
                  <a:lnTo>
                    <a:pt x="149379" y="171382"/>
                  </a:lnTo>
                  <a:lnTo>
                    <a:pt x="148032" y="171981"/>
                  </a:lnTo>
                  <a:lnTo>
                    <a:pt x="147283" y="172280"/>
                  </a:lnTo>
                  <a:lnTo>
                    <a:pt x="146535" y="172879"/>
                  </a:lnTo>
                  <a:lnTo>
                    <a:pt x="146535" y="173028"/>
                  </a:lnTo>
                  <a:lnTo>
                    <a:pt x="147433" y="172579"/>
                  </a:lnTo>
                  <a:lnTo>
                    <a:pt x="148182" y="172130"/>
                  </a:lnTo>
                  <a:lnTo>
                    <a:pt x="149529" y="171532"/>
                  </a:lnTo>
                  <a:lnTo>
                    <a:pt x="150127" y="172130"/>
                  </a:lnTo>
                  <a:lnTo>
                    <a:pt x="149080" y="172729"/>
                  </a:lnTo>
                  <a:lnTo>
                    <a:pt x="147283" y="173777"/>
                  </a:lnTo>
                  <a:lnTo>
                    <a:pt x="147283" y="173927"/>
                  </a:lnTo>
                  <a:lnTo>
                    <a:pt x="147433" y="173927"/>
                  </a:lnTo>
                  <a:lnTo>
                    <a:pt x="148331" y="173627"/>
                  </a:lnTo>
                  <a:lnTo>
                    <a:pt x="149080" y="173178"/>
                  </a:lnTo>
                  <a:lnTo>
                    <a:pt x="150277" y="172430"/>
                  </a:lnTo>
                  <a:lnTo>
                    <a:pt x="147283" y="174376"/>
                  </a:lnTo>
                  <a:lnTo>
                    <a:pt x="144290" y="176172"/>
                  </a:lnTo>
                  <a:lnTo>
                    <a:pt x="141296" y="165395"/>
                  </a:lnTo>
                  <a:lnTo>
                    <a:pt x="140997" y="164347"/>
                  </a:lnTo>
                  <a:lnTo>
                    <a:pt x="140847" y="163898"/>
                  </a:lnTo>
                  <a:lnTo>
                    <a:pt x="141446" y="163748"/>
                  </a:lnTo>
                  <a:close/>
                  <a:moveTo>
                    <a:pt x="69002" y="165844"/>
                  </a:moveTo>
                  <a:lnTo>
                    <a:pt x="73342" y="168239"/>
                  </a:lnTo>
                  <a:lnTo>
                    <a:pt x="77683" y="170185"/>
                  </a:lnTo>
                  <a:lnTo>
                    <a:pt x="82323" y="171981"/>
                  </a:lnTo>
                  <a:lnTo>
                    <a:pt x="87113" y="173328"/>
                  </a:lnTo>
                  <a:lnTo>
                    <a:pt x="82024" y="183207"/>
                  </a:lnTo>
                  <a:lnTo>
                    <a:pt x="77982" y="181859"/>
                  </a:lnTo>
                  <a:lnTo>
                    <a:pt x="73791" y="180363"/>
                  </a:lnTo>
                  <a:lnTo>
                    <a:pt x="69900" y="178716"/>
                  </a:lnTo>
                  <a:lnTo>
                    <a:pt x="66008" y="176770"/>
                  </a:lnTo>
                  <a:lnTo>
                    <a:pt x="69002" y="165844"/>
                  </a:lnTo>
                  <a:close/>
                  <a:moveTo>
                    <a:pt x="140398" y="165844"/>
                  </a:moveTo>
                  <a:lnTo>
                    <a:pt x="143392" y="176621"/>
                  </a:lnTo>
                  <a:lnTo>
                    <a:pt x="139500" y="178567"/>
                  </a:lnTo>
                  <a:lnTo>
                    <a:pt x="135609" y="180363"/>
                  </a:lnTo>
                  <a:lnTo>
                    <a:pt x="131567" y="181859"/>
                  </a:lnTo>
                  <a:lnTo>
                    <a:pt x="127376" y="183207"/>
                  </a:lnTo>
                  <a:lnTo>
                    <a:pt x="122437" y="173328"/>
                  </a:lnTo>
                  <a:lnTo>
                    <a:pt x="127077" y="171981"/>
                  </a:lnTo>
                  <a:lnTo>
                    <a:pt x="131717" y="170185"/>
                  </a:lnTo>
                  <a:lnTo>
                    <a:pt x="136058" y="168239"/>
                  </a:lnTo>
                  <a:lnTo>
                    <a:pt x="140398" y="165844"/>
                  </a:lnTo>
                  <a:close/>
                  <a:moveTo>
                    <a:pt x="89358" y="172280"/>
                  </a:moveTo>
                  <a:lnTo>
                    <a:pt x="89358" y="172879"/>
                  </a:lnTo>
                  <a:lnTo>
                    <a:pt x="89508" y="173927"/>
                  </a:lnTo>
                  <a:lnTo>
                    <a:pt x="90106" y="185152"/>
                  </a:lnTo>
                  <a:lnTo>
                    <a:pt x="86514" y="184404"/>
                  </a:lnTo>
                  <a:lnTo>
                    <a:pt x="83071" y="183506"/>
                  </a:lnTo>
                  <a:lnTo>
                    <a:pt x="84568" y="183656"/>
                  </a:lnTo>
                  <a:lnTo>
                    <a:pt x="85466" y="183805"/>
                  </a:lnTo>
                  <a:lnTo>
                    <a:pt x="86364" y="183955"/>
                  </a:lnTo>
                  <a:lnTo>
                    <a:pt x="86514" y="183805"/>
                  </a:lnTo>
                  <a:lnTo>
                    <a:pt x="84419" y="183356"/>
                  </a:lnTo>
                  <a:lnTo>
                    <a:pt x="83221" y="183207"/>
                  </a:lnTo>
                  <a:lnTo>
                    <a:pt x="83670" y="182309"/>
                  </a:lnTo>
                  <a:lnTo>
                    <a:pt x="85017" y="182458"/>
                  </a:lnTo>
                  <a:lnTo>
                    <a:pt x="85915" y="182608"/>
                  </a:lnTo>
                  <a:lnTo>
                    <a:pt x="86963" y="182758"/>
                  </a:lnTo>
                  <a:lnTo>
                    <a:pt x="86963" y="182608"/>
                  </a:lnTo>
                  <a:lnTo>
                    <a:pt x="85915" y="182309"/>
                  </a:lnTo>
                  <a:lnTo>
                    <a:pt x="85017" y="182159"/>
                  </a:lnTo>
                  <a:lnTo>
                    <a:pt x="83820" y="182009"/>
                  </a:lnTo>
                  <a:lnTo>
                    <a:pt x="84119" y="181261"/>
                  </a:lnTo>
                  <a:lnTo>
                    <a:pt x="85616" y="181560"/>
                  </a:lnTo>
                  <a:lnTo>
                    <a:pt x="86963" y="181560"/>
                  </a:lnTo>
                  <a:lnTo>
                    <a:pt x="86963" y="181410"/>
                  </a:lnTo>
                  <a:lnTo>
                    <a:pt x="85317" y="181111"/>
                  </a:lnTo>
                  <a:lnTo>
                    <a:pt x="84269" y="180961"/>
                  </a:lnTo>
                  <a:lnTo>
                    <a:pt x="84868" y="179914"/>
                  </a:lnTo>
                  <a:lnTo>
                    <a:pt x="86215" y="180213"/>
                  </a:lnTo>
                  <a:lnTo>
                    <a:pt x="87712" y="180213"/>
                  </a:lnTo>
                  <a:lnTo>
                    <a:pt x="87712" y="180063"/>
                  </a:lnTo>
                  <a:lnTo>
                    <a:pt x="86813" y="179914"/>
                  </a:lnTo>
                  <a:lnTo>
                    <a:pt x="85915" y="179764"/>
                  </a:lnTo>
                  <a:lnTo>
                    <a:pt x="85017" y="179614"/>
                  </a:lnTo>
                  <a:lnTo>
                    <a:pt x="85466" y="178716"/>
                  </a:lnTo>
                  <a:lnTo>
                    <a:pt x="86364" y="179016"/>
                  </a:lnTo>
                  <a:lnTo>
                    <a:pt x="87113" y="179165"/>
                  </a:lnTo>
                  <a:lnTo>
                    <a:pt x="87861" y="179165"/>
                  </a:lnTo>
                  <a:lnTo>
                    <a:pt x="87861" y="179016"/>
                  </a:lnTo>
                  <a:lnTo>
                    <a:pt x="85915" y="178716"/>
                  </a:lnTo>
                  <a:lnTo>
                    <a:pt x="85466" y="178567"/>
                  </a:lnTo>
                  <a:lnTo>
                    <a:pt x="85915" y="177818"/>
                  </a:lnTo>
                  <a:lnTo>
                    <a:pt x="86364" y="177968"/>
                  </a:lnTo>
                  <a:lnTo>
                    <a:pt x="87113" y="177968"/>
                  </a:lnTo>
                  <a:lnTo>
                    <a:pt x="88011" y="178118"/>
                  </a:lnTo>
                  <a:lnTo>
                    <a:pt x="88011" y="177968"/>
                  </a:lnTo>
                  <a:lnTo>
                    <a:pt x="86813" y="177668"/>
                  </a:lnTo>
                  <a:lnTo>
                    <a:pt x="86065" y="177668"/>
                  </a:lnTo>
                  <a:lnTo>
                    <a:pt x="86364" y="176920"/>
                  </a:lnTo>
                  <a:lnTo>
                    <a:pt x="87262" y="177070"/>
                  </a:lnTo>
                  <a:lnTo>
                    <a:pt x="88161" y="177070"/>
                  </a:lnTo>
                  <a:lnTo>
                    <a:pt x="88161" y="176920"/>
                  </a:lnTo>
                  <a:lnTo>
                    <a:pt x="87412" y="176770"/>
                  </a:lnTo>
                  <a:lnTo>
                    <a:pt x="86514" y="176621"/>
                  </a:lnTo>
                  <a:lnTo>
                    <a:pt x="86813" y="175872"/>
                  </a:lnTo>
                  <a:lnTo>
                    <a:pt x="87562" y="176022"/>
                  </a:lnTo>
                  <a:lnTo>
                    <a:pt x="88310" y="176022"/>
                  </a:lnTo>
                  <a:lnTo>
                    <a:pt x="88310" y="175872"/>
                  </a:lnTo>
                  <a:lnTo>
                    <a:pt x="87113" y="175723"/>
                  </a:lnTo>
                  <a:lnTo>
                    <a:pt x="86963" y="175723"/>
                  </a:lnTo>
                  <a:lnTo>
                    <a:pt x="87262" y="174974"/>
                  </a:lnTo>
                  <a:lnTo>
                    <a:pt x="88610" y="175124"/>
                  </a:lnTo>
                  <a:lnTo>
                    <a:pt x="88610" y="174974"/>
                  </a:lnTo>
                  <a:lnTo>
                    <a:pt x="87412" y="174825"/>
                  </a:lnTo>
                  <a:lnTo>
                    <a:pt x="87712" y="174226"/>
                  </a:lnTo>
                  <a:lnTo>
                    <a:pt x="88011" y="174226"/>
                  </a:lnTo>
                  <a:lnTo>
                    <a:pt x="88909" y="174076"/>
                  </a:lnTo>
                  <a:lnTo>
                    <a:pt x="89059" y="174076"/>
                  </a:lnTo>
                  <a:lnTo>
                    <a:pt x="88909" y="173927"/>
                  </a:lnTo>
                  <a:lnTo>
                    <a:pt x="87861" y="173927"/>
                  </a:lnTo>
                  <a:lnTo>
                    <a:pt x="88011" y="173627"/>
                  </a:lnTo>
                  <a:lnTo>
                    <a:pt x="88161" y="173178"/>
                  </a:lnTo>
                  <a:lnTo>
                    <a:pt x="88909" y="173178"/>
                  </a:lnTo>
                  <a:lnTo>
                    <a:pt x="88909" y="173028"/>
                  </a:lnTo>
                  <a:lnTo>
                    <a:pt x="88310" y="173028"/>
                  </a:lnTo>
                  <a:lnTo>
                    <a:pt x="88460" y="172729"/>
                  </a:lnTo>
                  <a:lnTo>
                    <a:pt x="88610" y="172280"/>
                  </a:lnTo>
                  <a:close/>
                  <a:moveTo>
                    <a:pt x="120790" y="172280"/>
                  </a:moveTo>
                  <a:lnTo>
                    <a:pt x="120940" y="172729"/>
                  </a:lnTo>
                  <a:lnTo>
                    <a:pt x="121090" y="173028"/>
                  </a:lnTo>
                  <a:lnTo>
                    <a:pt x="120491" y="173028"/>
                  </a:lnTo>
                  <a:lnTo>
                    <a:pt x="120491" y="173178"/>
                  </a:lnTo>
                  <a:lnTo>
                    <a:pt x="121239" y="173178"/>
                  </a:lnTo>
                  <a:lnTo>
                    <a:pt x="121389" y="173627"/>
                  </a:lnTo>
                  <a:lnTo>
                    <a:pt x="121539" y="173927"/>
                  </a:lnTo>
                  <a:lnTo>
                    <a:pt x="120491" y="173927"/>
                  </a:lnTo>
                  <a:lnTo>
                    <a:pt x="120491" y="174076"/>
                  </a:lnTo>
                  <a:lnTo>
                    <a:pt x="121389" y="174226"/>
                  </a:lnTo>
                  <a:lnTo>
                    <a:pt x="121688" y="174226"/>
                  </a:lnTo>
                  <a:lnTo>
                    <a:pt x="121988" y="174825"/>
                  </a:lnTo>
                  <a:lnTo>
                    <a:pt x="120790" y="174974"/>
                  </a:lnTo>
                  <a:lnTo>
                    <a:pt x="120790" y="175124"/>
                  </a:lnTo>
                  <a:lnTo>
                    <a:pt x="122138" y="174974"/>
                  </a:lnTo>
                  <a:lnTo>
                    <a:pt x="122437" y="175723"/>
                  </a:lnTo>
                  <a:lnTo>
                    <a:pt x="122287" y="175723"/>
                  </a:lnTo>
                  <a:lnTo>
                    <a:pt x="121090" y="175872"/>
                  </a:lnTo>
                  <a:lnTo>
                    <a:pt x="121090" y="176022"/>
                  </a:lnTo>
                  <a:lnTo>
                    <a:pt x="121838" y="176022"/>
                  </a:lnTo>
                  <a:lnTo>
                    <a:pt x="122587" y="175872"/>
                  </a:lnTo>
                  <a:lnTo>
                    <a:pt x="122886" y="176621"/>
                  </a:lnTo>
                  <a:lnTo>
                    <a:pt x="122138" y="176770"/>
                  </a:lnTo>
                  <a:lnTo>
                    <a:pt x="121239" y="176920"/>
                  </a:lnTo>
                  <a:lnTo>
                    <a:pt x="121239" y="177070"/>
                  </a:lnTo>
                  <a:lnTo>
                    <a:pt x="122138" y="177070"/>
                  </a:lnTo>
                  <a:lnTo>
                    <a:pt x="123036" y="176920"/>
                  </a:lnTo>
                  <a:lnTo>
                    <a:pt x="123485" y="177668"/>
                  </a:lnTo>
                  <a:lnTo>
                    <a:pt x="122736" y="177668"/>
                  </a:lnTo>
                  <a:lnTo>
                    <a:pt x="121389" y="177968"/>
                  </a:lnTo>
                  <a:lnTo>
                    <a:pt x="121389" y="178118"/>
                  </a:lnTo>
                  <a:lnTo>
                    <a:pt x="122287" y="177968"/>
                  </a:lnTo>
                  <a:lnTo>
                    <a:pt x="123185" y="177968"/>
                  </a:lnTo>
                  <a:lnTo>
                    <a:pt x="123634" y="177818"/>
                  </a:lnTo>
                  <a:lnTo>
                    <a:pt x="123934" y="178567"/>
                  </a:lnTo>
                  <a:lnTo>
                    <a:pt x="123485" y="178716"/>
                  </a:lnTo>
                  <a:lnTo>
                    <a:pt x="121539" y="179016"/>
                  </a:lnTo>
                  <a:lnTo>
                    <a:pt x="121539" y="179165"/>
                  </a:lnTo>
                  <a:lnTo>
                    <a:pt x="122287" y="179165"/>
                  </a:lnTo>
                  <a:lnTo>
                    <a:pt x="123036" y="179016"/>
                  </a:lnTo>
                  <a:lnTo>
                    <a:pt x="124083" y="178716"/>
                  </a:lnTo>
                  <a:lnTo>
                    <a:pt x="124532" y="179614"/>
                  </a:lnTo>
                  <a:lnTo>
                    <a:pt x="123634" y="179764"/>
                  </a:lnTo>
                  <a:lnTo>
                    <a:pt x="122736" y="179914"/>
                  </a:lnTo>
                  <a:lnTo>
                    <a:pt x="121838" y="180063"/>
                  </a:lnTo>
                  <a:lnTo>
                    <a:pt x="121838" y="180213"/>
                  </a:lnTo>
                  <a:lnTo>
                    <a:pt x="123185" y="180213"/>
                  </a:lnTo>
                  <a:lnTo>
                    <a:pt x="124532" y="179914"/>
                  </a:lnTo>
                  <a:lnTo>
                    <a:pt x="125131" y="180961"/>
                  </a:lnTo>
                  <a:lnTo>
                    <a:pt x="124233" y="181111"/>
                  </a:lnTo>
                  <a:lnTo>
                    <a:pt x="122437" y="181410"/>
                  </a:lnTo>
                  <a:lnTo>
                    <a:pt x="122437" y="181560"/>
                  </a:lnTo>
                  <a:lnTo>
                    <a:pt x="123784" y="181560"/>
                  </a:lnTo>
                  <a:lnTo>
                    <a:pt x="125281" y="181261"/>
                  </a:lnTo>
                  <a:lnTo>
                    <a:pt x="125730" y="182009"/>
                  </a:lnTo>
                  <a:lnTo>
                    <a:pt x="124383" y="182159"/>
                  </a:lnTo>
                  <a:lnTo>
                    <a:pt x="123485" y="182309"/>
                  </a:lnTo>
                  <a:lnTo>
                    <a:pt x="122437" y="182608"/>
                  </a:lnTo>
                  <a:lnTo>
                    <a:pt x="122437" y="182758"/>
                  </a:lnTo>
                  <a:lnTo>
                    <a:pt x="122587" y="182758"/>
                  </a:lnTo>
                  <a:lnTo>
                    <a:pt x="123485" y="182608"/>
                  </a:lnTo>
                  <a:lnTo>
                    <a:pt x="124383" y="182458"/>
                  </a:lnTo>
                  <a:lnTo>
                    <a:pt x="125730" y="182309"/>
                  </a:lnTo>
                  <a:lnTo>
                    <a:pt x="126179" y="183207"/>
                  </a:lnTo>
                  <a:lnTo>
                    <a:pt x="124981" y="183356"/>
                  </a:lnTo>
                  <a:lnTo>
                    <a:pt x="123036" y="183805"/>
                  </a:lnTo>
                  <a:lnTo>
                    <a:pt x="122886" y="183805"/>
                  </a:lnTo>
                  <a:lnTo>
                    <a:pt x="123036" y="183955"/>
                  </a:lnTo>
                  <a:lnTo>
                    <a:pt x="123934" y="183805"/>
                  </a:lnTo>
                  <a:lnTo>
                    <a:pt x="124832" y="183656"/>
                  </a:lnTo>
                  <a:lnTo>
                    <a:pt x="126329" y="183506"/>
                  </a:lnTo>
                  <a:lnTo>
                    <a:pt x="126478" y="183506"/>
                  </a:lnTo>
                  <a:lnTo>
                    <a:pt x="122886" y="184404"/>
                  </a:lnTo>
                  <a:lnTo>
                    <a:pt x="119294" y="185152"/>
                  </a:lnTo>
                  <a:lnTo>
                    <a:pt x="120042" y="173927"/>
                  </a:lnTo>
                  <a:lnTo>
                    <a:pt x="120042" y="172879"/>
                  </a:lnTo>
                  <a:lnTo>
                    <a:pt x="120042" y="172280"/>
                  </a:lnTo>
                  <a:close/>
                  <a:moveTo>
                    <a:pt x="90406" y="174076"/>
                  </a:moveTo>
                  <a:lnTo>
                    <a:pt x="94746" y="174825"/>
                  </a:lnTo>
                  <a:lnTo>
                    <a:pt x="99237" y="175274"/>
                  </a:lnTo>
                  <a:lnTo>
                    <a:pt x="100883" y="186350"/>
                  </a:lnTo>
                  <a:lnTo>
                    <a:pt x="95944" y="185901"/>
                  </a:lnTo>
                  <a:lnTo>
                    <a:pt x="91154" y="185302"/>
                  </a:lnTo>
                  <a:lnTo>
                    <a:pt x="90406" y="174076"/>
                  </a:lnTo>
                  <a:close/>
                  <a:moveTo>
                    <a:pt x="118994" y="174076"/>
                  </a:moveTo>
                  <a:lnTo>
                    <a:pt x="118246" y="185302"/>
                  </a:lnTo>
                  <a:lnTo>
                    <a:pt x="113756" y="185901"/>
                  </a:lnTo>
                  <a:lnTo>
                    <a:pt x="109265" y="186350"/>
                  </a:lnTo>
                  <a:lnTo>
                    <a:pt x="110762" y="175274"/>
                  </a:lnTo>
                  <a:lnTo>
                    <a:pt x="114953" y="174825"/>
                  </a:lnTo>
                  <a:lnTo>
                    <a:pt x="118994" y="174076"/>
                  </a:lnTo>
                  <a:close/>
                  <a:moveTo>
                    <a:pt x="15716" y="108218"/>
                  </a:moveTo>
                  <a:lnTo>
                    <a:pt x="19608" y="108816"/>
                  </a:lnTo>
                  <a:lnTo>
                    <a:pt x="20057" y="113905"/>
                  </a:lnTo>
                  <a:lnTo>
                    <a:pt x="20805" y="118845"/>
                  </a:lnTo>
                  <a:lnTo>
                    <a:pt x="21703" y="123635"/>
                  </a:lnTo>
                  <a:lnTo>
                    <a:pt x="22901" y="128424"/>
                  </a:lnTo>
                  <a:lnTo>
                    <a:pt x="24398" y="133064"/>
                  </a:lnTo>
                  <a:lnTo>
                    <a:pt x="26194" y="137555"/>
                  </a:lnTo>
                  <a:lnTo>
                    <a:pt x="28140" y="141895"/>
                  </a:lnTo>
                  <a:lnTo>
                    <a:pt x="30385" y="146236"/>
                  </a:lnTo>
                  <a:lnTo>
                    <a:pt x="32780" y="150277"/>
                  </a:lnTo>
                  <a:lnTo>
                    <a:pt x="35474" y="154319"/>
                  </a:lnTo>
                  <a:lnTo>
                    <a:pt x="38318" y="158061"/>
                  </a:lnTo>
                  <a:lnTo>
                    <a:pt x="41461" y="161653"/>
                  </a:lnTo>
                  <a:lnTo>
                    <a:pt x="44754" y="165095"/>
                  </a:lnTo>
                  <a:lnTo>
                    <a:pt x="48196" y="168388"/>
                  </a:lnTo>
                  <a:lnTo>
                    <a:pt x="51938" y="171382"/>
                  </a:lnTo>
                  <a:lnTo>
                    <a:pt x="55680" y="174376"/>
                  </a:lnTo>
                  <a:lnTo>
                    <a:pt x="56129" y="174675"/>
                  </a:lnTo>
                  <a:lnTo>
                    <a:pt x="57177" y="175573"/>
                  </a:lnTo>
                  <a:lnTo>
                    <a:pt x="58375" y="176321"/>
                  </a:lnTo>
                  <a:lnTo>
                    <a:pt x="61218" y="177968"/>
                  </a:lnTo>
                  <a:lnTo>
                    <a:pt x="64661" y="179764"/>
                  </a:lnTo>
                  <a:lnTo>
                    <a:pt x="64960" y="179914"/>
                  </a:lnTo>
                  <a:lnTo>
                    <a:pt x="64960" y="180063"/>
                  </a:lnTo>
                  <a:lnTo>
                    <a:pt x="65110" y="180063"/>
                  </a:lnTo>
                  <a:lnTo>
                    <a:pt x="68852" y="181859"/>
                  </a:lnTo>
                  <a:lnTo>
                    <a:pt x="72594" y="183656"/>
                  </a:lnTo>
                  <a:lnTo>
                    <a:pt x="76486" y="185003"/>
                  </a:lnTo>
                  <a:lnTo>
                    <a:pt x="80527" y="186350"/>
                  </a:lnTo>
                  <a:lnTo>
                    <a:pt x="80976" y="186500"/>
                  </a:lnTo>
                  <a:lnTo>
                    <a:pt x="82323" y="186949"/>
                  </a:lnTo>
                  <a:lnTo>
                    <a:pt x="83820" y="187398"/>
                  </a:lnTo>
                  <a:lnTo>
                    <a:pt x="86963" y="187996"/>
                  </a:lnTo>
                  <a:lnTo>
                    <a:pt x="90555" y="188745"/>
                  </a:lnTo>
                  <a:lnTo>
                    <a:pt x="94148" y="189194"/>
                  </a:lnTo>
                  <a:lnTo>
                    <a:pt x="97740" y="189643"/>
                  </a:lnTo>
                  <a:lnTo>
                    <a:pt x="101482" y="189792"/>
                  </a:lnTo>
                  <a:lnTo>
                    <a:pt x="102081" y="193684"/>
                  </a:lnTo>
                  <a:lnTo>
                    <a:pt x="97740" y="193534"/>
                  </a:lnTo>
                  <a:lnTo>
                    <a:pt x="93399" y="193085"/>
                  </a:lnTo>
                  <a:lnTo>
                    <a:pt x="89208" y="192487"/>
                  </a:lnTo>
                  <a:lnTo>
                    <a:pt x="85017" y="191589"/>
                  </a:lnTo>
                  <a:lnTo>
                    <a:pt x="80976" y="190541"/>
                  </a:lnTo>
                  <a:lnTo>
                    <a:pt x="76935" y="189343"/>
                  </a:lnTo>
                  <a:lnTo>
                    <a:pt x="72893" y="187996"/>
                  </a:lnTo>
                  <a:lnTo>
                    <a:pt x="69151" y="186350"/>
                  </a:lnTo>
                  <a:lnTo>
                    <a:pt x="65409" y="184554"/>
                  </a:lnTo>
                  <a:lnTo>
                    <a:pt x="61667" y="182758"/>
                  </a:lnTo>
                  <a:lnTo>
                    <a:pt x="58075" y="180662"/>
                  </a:lnTo>
                  <a:lnTo>
                    <a:pt x="54633" y="178417"/>
                  </a:lnTo>
                  <a:lnTo>
                    <a:pt x="51340" y="176022"/>
                  </a:lnTo>
                  <a:lnTo>
                    <a:pt x="48196" y="173477"/>
                  </a:lnTo>
                  <a:lnTo>
                    <a:pt x="45053" y="170783"/>
                  </a:lnTo>
                  <a:lnTo>
                    <a:pt x="42060" y="167939"/>
                  </a:lnTo>
                  <a:lnTo>
                    <a:pt x="39216" y="164946"/>
                  </a:lnTo>
                  <a:lnTo>
                    <a:pt x="36522" y="161952"/>
                  </a:lnTo>
                  <a:lnTo>
                    <a:pt x="33977" y="158809"/>
                  </a:lnTo>
                  <a:lnTo>
                    <a:pt x="31582" y="155366"/>
                  </a:lnTo>
                  <a:lnTo>
                    <a:pt x="29187" y="152073"/>
                  </a:lnTo>
                  <a:lnTo>
                    <a:pt x="27092" y="148481"/>
                  </a:lnTo>
                  <a:lnTo>
                    <a:pt x="25146" y="144889"/>
                  </a:lnTo>
                  <a:lnTo>
                    <a:pt x="23350" y="141147"/>
                  </a:lnTo>
                  <a:lnTo>
                    <a:pt x="21853" y="137255"/>
                  </a:lnTo>
                  <a:lnTo>
                    <a:pt x="20356" y="133364"/>
                  </a:lnTo>
                  <a:lnTo>
                    <a:pt x="19159" y="129322"/>
                  </a:lnTo>
                  <a:lnTo>
                    <a:pt x="18111" y="125281"/>
                  </a:lnTo>
                  <a:lnTo>
                    <a:pt x="17213" y="121090"/>
                  </a:lnTo>
                  <a:lnTo>
                    <a:pt x="16465" y="116899"/>
                  </a:lnTo>
                  <a:lnTo>
                    <a:pt x="16016" y="112558"/>
                  </a:lnTo>
                  <a:lnTo>
                    <a:pt x="15716" y="108218"/>
                  </a:lnTo>
                  <a:close/>
                  <a:moveTo>
                    <a:pt x="193684" y="107469"/>
                  </a:moveTo>
                  <a:lnTo>
                    <a:pt x="193534" y="111810"/>
                  </a:lnTo>
                  <a:lnTo>
                    <a:pt x="193085" y="116001"/>
                  </a:lnTo>
                  <a:lnTo>
                    <a:pt x="192337" y="120342"/>
                  </a:lnTo>
                  <a:lnTo>
                    <a:pt x="191588" y="124383"/>
                  </a:lnTo>
                  <a:lnTo>
                    <a:pt x="190541" y="128574"/>
                  </a:lnTo>
                  <a:lnTo>
                    <a:pt x="189343" y="132615"/>
                  </a:lnTo>
                  <a:lnTo>
                    <a:pt x="187846" y="136507"/>
                  </a:lnTo>
                  <a:lnTo>
                    <a:pt x="186350" y="140399"/>
                  </a:lnTo>
                  <a:lnTo>
                    <a:pt x="184553" y="144140"/>
                  </a:lnTo>
                  <a:lnTo>
                    <a:pt x="182608" y="147733"/>
                  </a:lnTo>
                  <a:lnTo>
                    <a:pt x="180512" y="151325"/>
                  </a:lnTo>
                  <a:lnTo>
                    <a:pt x="178267" y="154768"/>
                  </a:lnTo>
                  <a:lnTo>
                    <a:pt x="175872" y="158061"/>
                  </a:lnTo>
                  <a:lnTo>
                    <a:pt x="173477" y="161354"/>
                  </a:lnTo>
                  <a:lnTo>
                    <a:pt x="170783" y="164347"/>
                  </a:lnTo>
                  <a:lnTo>
                    <a:pt x="167939" y="167341"/>
                  </a:lnTo>
                  <a:lnTo>
                    <a:pt x="164946" y="170185"/>
                  </a:lnTo>
                  <a:lnTo>
                    <a:pt x="161952" y="172879"/>
                  </a:lnTo>
                  <a:lnTo>
                    <a:pt x="158659" y="175573"/>
                  </a:lnTo>
                  <a:lnTo>
                    <a:pt x="155366" y="177968"/>
                  </a:lnTo>
                  <a:lnTo>
                    <a:pt x="151924" y="180213"/>
                  </a:lnTo>
                  <a:lnTo>
                    <a:pt x="148481" y="182309"/>
                  </a:lnTo>
                  <a:lnTo>
                    <a:pt x="144739" y="184254"/>
                  </a:lnTo>
                  <a:lnTo>
                    <a:pt x="140997" y="186050"/>
                  </a:lnTo>
                  <a:lnTo>
                    <a:pt x="137255" y="187697"/>
                  </a:lnTo>
                  <a:lnTo>
                    <a:pt x="133214" y="189044"/>
                  </a:lnTo>
                  <a:lnTo>
                    <a:pt x="129322" y="190391"/>
                  </a:lnTo>
                  <a:lnTo>
                    <a:pt x="125131" y="191439"/>
                  </a:lnTo>
                  <a:lnTo>
                    <a:pt x="121090" y="192337"/>
                  </a:lnTo>
                  <a:lnTo>
                    <a:pt x="116899" y="192936"/>
                  </a:lnTo>
                  <a:lnTo>
                    <a:pt x="112558" y="193385"/>
                  </a:lnTo>
                  <a:lnTo>
                    <a:pt x="108217" y="193684"/>
                  </a:lnTo>
                  <a:lnTo>
                    <a:pt x="108816" y="189792"/>
                  </a:lnTo>
                  <a:lnTo>
                    <a:pt x="112109" y="189493"/>
                  </a:lnTo>
                  <a:lnTo>
                    <a:pt x="115552" y="189194"/>
                  </a:lnTo>
                  <a:lnTo>
                    <a:pt x="118845" y="188745"/>
                  </a:lnTo>
                  <a:lnTo>
                    <a:pt x="122138" y="187996"/>
                  </a:lnTo>
                  <a:lnTo>
                    <a:pt x="125430" y="187398"/>
                  </a:lnTo>
                  <a:lnTo>
                    <a:pt x="127077" y="186949"/>
                  </a:lnTo>
                  <a:lnTo>
                    <a:pt x="128424" y="186500"/>
                  </a:lnTo>
                  <a:lnTo>
                    <a:pt x="128873" y="186350"/>
                  </a:lnTo>
                  <a:lnTo>
                    <a:pt x="132615" y="185152"/>
                  </a:lnTo>
                  <a:lnTo>
                    <a:pt x="136357" y="183805"/>
                  </a:lnTo>
                  <a:lnTo>
                    <a:pt x="139949" y="182309"/>
                  </a:lnTo>
                  <a:lnTo>
                    <a:pt x="143392" y="180512"/>
                  </a:lnTo>
                  <a:lnTo>
                    <a:pt x="144290" y="180063"/>
                  </a:lnTo>
                  <a:lnTo>
                    <a:pt x="144889" y="179764"/>
                  </a:lnTo>
                  <a:lnTo>
                    <a:pt x="148182" y="177968"/>
                  </a:lnTo>
                  <a:lnTo>
                    <a:pt x="151025" y="176321"/>
                  </a:lnTo>
                  <a:lnTo>
                    <a:pt x="152223" y="175573"/>
                  </a:lnTo>
                  <a:lnTo>
                    <a:pt x="153420" y="174675"/>
                  </a:lnTo>
                  <a:lnTo>
                    <a:pt x="153869" y="174376"/>
                  </a:lnTo>
                  <a:lnTo>
                    <a:pt x="153720" y="174226"/>
                  </a:lnTo>
                  <a:lnTo>
                    <a:pt x="156863" y="171981"/>
                  </a:lnTo>
                  <a:lnTo>
                    <a:pt x="160006" y="169436"/>
                  </a:lnTo>
                  <a:lnTo>
                    <a:pt x="161952" y="167790"/>
                  </a:lnTo>
                  <a:lnTo>
                    <a:pt x="164047" y="165694"/>
                  </a:lnTo>
                  <a:lnTo>
                    <a:pt x="165993" y="163748"/>
                  </a:lnTo>
                  <a:lnTo>
                    <a:pt x="168089" y="161503"/>
                  </a:lnTo>
                  <a:lnTo>
                    <a:pt x="169885" y="159408"/>
                  </a:lnTo>
                  <a:lnTo>
                    <a:pt x="170633" y="158510"/>
                  </a:lnTo>
                  <a:lnTo>
                    <a:pt x="172579" y="156115"/>
                  </a:lnTo>
                  <a:lnTo>
                    <a:pt x="173777" y="154468"/>
                  </a:lnTo>
                  <a:lnTo>
                    <a:pt x="174226" y="153870"/>
                  </a:lnTo>
                  <a:lnTo>
                    <a:pt x="175872" y="151325"/>
                  </a:lnTo>
                  <a:lnTo>
                    <a:pt x="177519" y="148781"/>
                  </a:lnTo>
                  <a:lnTo>
                    <a:pt x="179015" y="146236"/>
                  </a:lnTo>
                  <a:lnTo>
                    <a:pt x="180362" y="143542"/>
                  </a:lnTo>
                  <a:lnTo>
                    <a:pt x="181710" y="140848"/>
                  </a:lnTo>
                  <a:lnTo>
                    <a:pt x="183057" y="138153"/>
                  </a:lnTo>
                  <a:lnTo>
                    <a:pt x="184104" y="135309"/>
                  </a:lnTo>
                  <a:lnTo>
                    <a:pt x="185152" y="132466"/>
                  </a:lnTo>
                  <a:lnTo>
                    <a:pt x="186200" y="129472"/>
                  </a:lnTo>
                  <a:lnTo>
                    <a:pt x="186948" y="126478"/>
                  </a:lnTo>
                  <a:lnTo>
                    <a:pt x="187697" y="123485"/>
                  </a:lnTo>
                  <a:lnTo>
                    <a:pt x="188295" y="120491"/>
                  </a:lnTo>
                  <a:lnTo>
                    <a:pt x="188894" y="117498"/>
                  </a:lnTo>
                  <a:lnTo>
                    <a:pt x="189343" y="114354"/>
                  </a:lnTo>
                  <a:lnTo>
                    <a:pt x="189642" y="111211"/>
                  </a:lnTo>
                  <a:lnTo>
                    <a:pt x="189792" y="108068"/>
                  </a:lnTo>
                  <a:lnTo>
                    <a:pt x="193684" y="107469"/>
                  </a:lnTo>
                  <a:close/>
                  <a:moveTo>
                    <a:pt x="104925" y="105972"/>
                  </a:moveTo>
                  <a:lnTo>
                    <a:pt x="105523" y="106571"/>
                  </a:lnTo>
                  <a:lnTo>
                    <a:pt x="107020" y="108068"/>
                  </a:lnTo>
                  <a:lnTo>
                    <a:pt x="107170" y="108218"/>
                  </a:lnTo>
                  <a:lnTo>
                    <a:pt x="108217" y="109265"/>
                  </a:lnTo>
                  <a:lnTo>
                    <a:pt x="108367" y="109415"/>
                  </a:lnTo>
                  <a:lnTo>
                    <a:pt x="104925" y="109415"/>
                  </a:lnTo>
                  <a:lnTo>
                    <a:pt x="104775" y="109565"/>
                  </a:lnTo>
                  <a:lnTo>
                    <a:pt x="103278" y="109565"/>
                  </a:lnTo>
                  <a:lnTo>
                    <a:pt x="102679" y="109714"/>
                  </a:lnTo>
                  <a:lnTo>
                    <a:pt x="102530" y="109714"/>
                  </a:lnTo>
                  <a:lnTo>
                    <a:pt x="102530" y="109864"/>
                  </a:lnTo>
                  <a:lnTo>
                    <a:pt x="102530" y="110014"/>
                  </a:lnTo>
                  <a:lnTo>
                    <a:pt x="102679" y="110014"/>
                  </a:lnTo>
                  <a:lnTo>
                    <a:pt x="103877" y="110163"/>
                  </a:lnTo>
                  <a:lnTo>
                    <a:pt x="104326" y="110163"/>
                  </a:lnTo>
                  <a:lnTo>
                    <a:pt x="105523" y="110313"/>
                  </a:lnTo>
                  <a:lnTo>
                    <a:pt x="109265" y="110313"/>
                  </a:lnTo>
                  <a:lnTo>
                    <a:pt x="110612" y="111511"/>
                  </a:lnTo>
                  <a:lnTo>
                    <a:pt x="110612" y="111660"/>
                  </a:lnTo>
                  <a:lnTo>
                    <a:pt x="111361" y="112259"/>
                  </a:lnTo>
                  <a:lnTo>
                    <a:pt x="111510" y="112409"/>
                  </a:lnTo>
                  <a:lnTo>
                    <a:pt x="111959" y="112858"/>
                  </a:lnTo>
                  <a:lnTo>
                    <a:pt x="109265" y="112708"/>
                  </a:lnTo>
                  <a:lnTo>
                    <a:pt x="106571" y="112558"/>
                  </a:lnTo>
                  <a:lnTo>
                    <a:pt x="106421" y="112558"/>
                  </a:lnTo>
                  <a:lnTo>
                    <a:pt x="105673" y="112708"/>
                  </a:lnTo>
                  <a:lnTo>
                    <a:pt x="104326" y="112708"/>
                  </a:lnTo>
                  <a:lnTo>
                    <a:pt x="103278" y="112858"/>
                  </a:lnTo>
                  <a:lnTo>
                    <a:pt x="102979" y="112858"/>
                  </a:lnTo>
                  <a:lnTo>
                    <a:pt x="101781" y="113007"/>
                  </a:lnTo>
                  <a:lnTo>
                    <a:pt x="101781" y="113157"/>
                  </a:lnTo>
                  <a:lnTo>
                    <a:pt x="103727" y="113456"/>
                  </a:lnTo>
                  <a:lnTo>
                    <a:pt x="104475" y="113456"/>
                  </a:lnTo>
                  <a:lnTo>
                    <a:pt x="105673" y="113606"/>
                  </a:lnTo>
                  <a:lnTo>
                    <a:pt x="109116" y="113456"/>
                  </a:lnTo>
                  <a:lnTo>
                    <a:pt x="112408" y="113307"/>
                  </a:lnTo>
                  <a:lnTo>
                    <a:pt x="115851" y="116600"/>
                  </a:lnTo>
                  <a:lnTo>
                    <a:pt x="116599" y="117198"/>
                  </a:lnTo>
                  <a:lnTo>
                    <a:pt x="117048" y="117647"/>
                  </a:lnTo>
                  <a:lnTo>
                    <a:pt x="116749" y="119444"/>
                  </a:lnTo>
                  <a:lnTo>
                    <a:pt x="116300" y="119294"/>
                  </a:lnTo>
                  <a:lnTo>
                    <a:pt x="115552" y="119294"/>
                  </a:lnTo>
                  <a:lnTo>
                    <a:pt x="113157" y="119144"/>
                  </a:lnTo>
                  <a:lnTo>
                    <a:pt x="110762" y="119144"/>
                  </a:lnTo>
                  <a:lnTo>
                    <a:pt x="105972" y="119294"/>
                  </a:lnTo>
                  <a:lnTo>
                    <a:pt x="103577" y="119294"/>
                  </a:lnTo>
                  <a:lnTo>
                    <a:pt x="103428" y="119444"/>
                  </a:lnTo>
                  <a:lnTo>
                    <a:pt x="103428" y="119593"/>
                  </a:lnTo>
                  <a:lnTo>
                    <a:pt x="103428" y="119743"/>
                  </a:lnTo>
                  <a:lnTo>
                    <a:pt x="104625" y="119743"/>
                  </a:lnTo>
                  <a:lnTo>
                    <a:pt x="105523" y="119893"/>
                  </a:lnTo>
                  <a:lnTo>
                    <a:pt x="106721" y="119893"/>
                  </a:lnTo>
                  <a:lnTo>
                    <a:pt x="111061" y="120042"/>
                  </a:lnTo>
                  <a:lnTo>
                    <a:pt x="113307" y="120042"/>
                  </a:lnTo>
                  <a:lnTo>
                    <a:pt x="115402" y="119893"/>
                  </a:lnTo>
                  <a:lnTo>
                    <a:pt x="116150" y="119743"/>
                  </a:lnTo>
                  <a:lnTo>
                    <a:pt x="116749" y="119743"/>
                  </a:lnTo>
                  <a:lnTo>
                    <a:pt x="115851" y="126628"/>
                  </a:lnTo>
                  <a:lnTo>
                    <a:pt x="115701" y="127227"/>
                  </a:lnTo>
                  <a:lnTo>
                    <a:pt x="115552" y="127975"/>
                  </a:lnTo>
                  <a:lnTo>
                    <a:pt x="112857" y="147733"/>
                  </a:lnTo>
                  <a:lnTo>
                    <a:pt x="112708" y="149230"/>
                  </a:lnTo>
                  <a:lnTo>
                    <a:pt x="111660" y="156414"/>
                  </a:lnTo>
                  <a:lnTo>
                    <a:pt x="111510" y="158210"/>
                  </a:lnTo>
                  <a:lnTo>
                    <a:pt x="109265" y="174376"/>
                  </a:lnTo>
                  <a:lnTo>
                    <a:pt x="109116" y="175423"/>
                  </a:lnTo>
                  <a:lnTo>
                    <a:pt x="107619" y="186350"/>
                  </a:lnTo>
                  <a:lnTo>
                    <a:pt x="107170" y="189792"/>
                  </a:lnTo>
                  <a:lnTo>
                    <a:pt x="106571" y="193834"/>
                  </a:lnTo>
                  <a:lnTo>
                    <a:pt x="106122" y="197127"/>
                  </a:lnTo>
                  <a:lnTo>
                    <a:pt x="105673" y="199971"/>
                  </a:lnTo>
                  <a:lnTo>
                    <a:pt x="105224" y="203713"/>
                  </a:lnTo>
                  <a:lnTo>
                    <a:pt x="104625" y="199971"/>
                  </a:lnTo>
                  <a:lnTo>
                    <a:pt x="104176" y="197127"/>
                  </a:lnTo>
                  <a:lnTo>
                    <a:pt x="103727" y="193834"/>
                  </a:lnTo>
                  <a:lnTo>
                    <a:pt x="103128" y="189792"/>
                  </a:lnTo>
                  <a:lnTo>
                    <a:pt x="102530" y="186350"/>
                  </a:lnTo>
                  <a:lnTo>
                    <a:pt x="100883" y="175423"/>
                  </a:lnTo>
                  <a:lnTo>
                    <a:pt x="100734" y="174525"/>
                  </a:lnTo>
                  <a:lnTo>
                    <a:pt x="98339" y="158210"/>
                  </a:lnTo>
                  <a:lnTo>
                    <a:pt x="98039" y="156414"/>
                  </a:lnTo>
                  <a:lnTo>
                    <a:pt x="96992" y="149379"/>
                  </a:lnTo>
                  <a:lnTo>
                    <a:pt x="96692" y="147733"/>
                  </a:lnTo>
                  <a:lnTo>
                    <a:pt x="93848" y="128724"/>
                  </a:lnTo>
                  <a:lnTo>
                    <a:pt x="93699" y="127975"/>
                  </a:lnTo>
                  <a:lnTo>
                    <a:pt x="93699" y="127376"/>
                  </a:lnTo>
                  <a:lnTo>
                    <a:pt x="93100" y="124084"/>
                  </a:lnTo>
                  <a:lnTo>
                    <a:pt x="93100" y="123485"/>
                  </a:lnTo>
                  <a:lnTo>
                    <a:pt x="92501" y="119743"/>
                  </a:lnTo>
                  <a:lnTo>
                    <a:pt x="92501" y="119444"/>
                  </a:lnTo>
                  <a:lnTo>
                    <a:pt x="92352" y="118845"/>
                  </a:lnTo>
                  <a:lnTo>
                    <a:pt x="92651" y="118845"/>
                  </a:lnTo>
                  <a:lnTo>
                    <a:pt x="92950" y="118545"/>
                  </a:lnTo>
                  <a:lnTo>
                    <a:pt x="93549" y="117797"/>
                  </a:lnTo>
                  <a:lnTo>
                    <a:pt x="93848" y="117498"/>
                  </a:lnTo>
                  <a:lnTo>
                    <a:pt x="95495" y="115702"/>
                  </a:lnTo>
                  <a:lnTo>
                    <a:pt x="95644" y="115702"/>
                  </a:lnTo>
                  <a:lnTo>
                    <a:pt x="97141" y="113905"/>
                  </a:lnTo>
                  <a:lnTo>
                    <a:pt x="97291" y="113905"/>
                  </a:lnTo>
                  <a:lnTo>
                    <a:pt x="98937" y="112109"/>
                  </a:lnTo>
                  <a:lnTo>
                    <a:pt x="99237" y="111660"/>
                  </a:lnTo>
                  <a:lnTo>
                    <a:pt x="99386" y="112409"/>
                  </a:lnTo>
                  <a:lnTo>
                    <a:pt x="99386" y="112558"/>
                  </a:lnTo>
                  <a:lnTo>
                    <a:pt x="99386" y="113606"/>
                  </a:lnTo>
                  <a:lnTo>
                    <a:pt x="99536" y="113756"/>
                  </a:lnTo>
                  <a:lnTo>
                    <a:pt x="99686" y="113606"/>
                  </a:lnTo>
                  <a:lnTo>
                    <a:pt x="99835" y="113007"/>
                  </a:lnTo>
                  <a:lnTo>
                    <a:pt x="99835" y="112858"/>
                  </a:lnTo>
                  <a:lnTo>
                    <a:pt x="99985" y="111062"/>
                  </a:lnTo>
                  <a:lnTo>
                    <a:pt x="100584" y="110313"/>
                  </a:lnTo>
                  <a:lnTo>
                    <a:pt x="100734" y="110163"/>
                  </a:lnTo>
                  <a:lnTo>
                    <a:pt x="102230" y="108517"/>
                  </a:lnTo>
                  <a:lnTo>
                    <a:pt x="102380" y="108367"/>
                  </a:lnTo>
                  <a:lnTo>
                    <a:pt x="104176" y="106421"/>
                  </a:lnTo>
                  <a:lnTo>
                    <a:pt x="104775" y="105972"/>
                  </a:lnTo>
                  <a:close/>
                  <a:moveTo>
                    <a:pt x="103428" y="0"/>
                  </a:moveTo>
                  <a:lnTo>
                    <a:pt x="101632" y="12423"/>
                  </a:lnTo>
                  <a:lnTo>
                    <a:pt x="97141" y="12573"/>
                  </a:lnTo>
                  <a:lnTo>
                    <a:pt x="92651" y="13172"/>
                  </a:lnTo>
                  <a:lnTo>
                    <a:pt x="88161" y="13770"/>
                  </a:lnTo>
                  <a:lnTo>
                    <a:pt x="83820" y="14669"/>
                  </a:lnTo>
                  <a:lnTo>
                    <a:pt x="79629" y="15866"/>
                  </a:lnTo>
                  <a:lnTo>
                    <a:pt x="75288" y="17063"/>
                  </a:lnTo>
                  <a:lnTo>
                    <a:pt x="71247" y="18560"/>
                  </a:lnTo>
                  <a:lnTo>
                    <a:pt x="67206" y="20207"/>
                  </a:lnTo>
                  <a:lnTo>
                    <a:pt x="63314" y="22152"/>
                  </a:lnTo>
                  <a:lnTo>
                    <a:pt x="59572" y="24098"/>
                  </a:lnTo>
                  <a:lnTo>
                    <a:pt x="55830" y="26343"/>
                  </a:lnTo>
                  <a:lnTo>
                    <a:pt x="52238" y="28738"/>
                  </a:lnTo>
                  <a:lnTo>
                    <a:pt x="48795" y="31283"/>
                  </a:lnTo>
                  <a:lnTo>
                    <a:pt x="45353" y="33977"/>
                  </a:lnTo>
                  <a:lnTo>
                    <a:pt x="42209" y="36821"/>
                  </a:lnTo>
                  <a:lnTo>
                    <a:pt x="39066" y="39665"/>
                  </a:lnTo>
                  <a:lnTo>
                    <a:pt x="36072" y="42808"/>
                  </a:lnTo>
                  <a:lnTo>
                    <a:pt x="33378" y="46101"/>
                  </a:lnTo>
                  <a:lnTo>
                    <a:pt x="30684" y="49394"/>
                  </a:lnTo>
                  <a:lnTo>
                    <a:pt x="28140" y="52986"/>
                  </a:lnTo>
                  <a:lnTo>
                    <a:pt x="25894" y="56579"/>
                  </a:lnTo>
                  <a:lnTo>
                    <a:pt x="23649" y="60320"/>
                  </a:lnTo>
                  <a:lnTo>
                    <a:pt x="21703" y="64212"/>
                  </a:lnTo>
                  <a:lnTo>
                    <a:pt x="19907" y="68104"/>
                  </a:lnTo>
                  <a:lnTo>
                    <a:pt x="18261" y="72145"/>
                  </a:lnTo>
                  <a:lnTo>
                    <a:pt x="16764" y="76186"/>
                  </a:lnTo>
                  <a:lnTo>
                    <a:pt x="15567" y="80527"/>
                  </a:lnTo>
                  <a:lnTo>
                    <a:pt x="14519" y="84718"/>
                  </a:lnTo>
                  <a:lnTo>
                    <a:pt x="13621" y="89059"/>
                  </a:lnTo>
                  <a:lnTo>
                    <a:pt x="12872" y="93549"/>
                  </a:lnTo>
                  <a:lnTo>
                    <a:pt x="12573" y="98039"/>
                  </a:lnTo>
                  <a:lnTo>
                    <a:pt x="12274" y="102680"/>
                  </a:lnTo>
                  <a:lnTo>
                    <a:pt x="0" y="104476"/>
                  </a:lnTo>
                  <a:lnTo>
                    <a:pt x="0" y="106122"/>
                  </a:lnTo>
                  <a:lnTo>
                    <a:pt x="12274" y="107769"/>
                  </a:lnTo>
                  <a:lnTo>
                    <a:pt x="12573" y="112409"/>
                  </a:lnTo>
                  <a:lnTo>
                    <a:pt x="13022" y="116899"/>
                  </a:lnTo>
                  <a:lnTo>
                    <a:pt x="13770" y="121240"/>
                  </a:lnTo>
                  <a:lnTo>
                    <a:pt x="14668" y="125580"/>
                  </a:lnTo>
                  <a:lnTo>
                    <a:pt x="15716" y="129921"/>
                  </a:lnTo>
                  <a:lnTo>
                    <a:pt x="17063" y="134112"/>
                  </a:lnTo>
                  <a:lnTo>
                    <a:pt x="18560" y="138153"/>
                  </a:lnTo>
                  <a:lnTo>
                    <a:pt x="20207" y="142195"/>
                  </a:lnTo>
                  <a:lnTo>
                    <a:pt x="22003" y="146086"/>
                  </a:lnTo>
                  <a:lnTo>
                    <a:pt x="24098" y="149978"/>
                  </a:lnTo>
                  <a:lnTo>
                    <a:pt x="26343" y="153720"/>
                  </a:lnTo>
                  <a:lnTo>
                    <a:pt x="28589" y="157312"/>
                  </a:lnTo>
                  <a:lnTo>
                    <a:pt x="31133" y="160755"/>
                  </a:lnTo>
                  <a:lnTo>
                    <a:pt x="33827" y="164048"/>
                  </a:lnTo>
                  <a:lnTo>
                    <a:pt x="36671" y="167341"/>
                  </a:lnTo>
                  <a:lnTo>
                    <a:pt x="39665" y="170334"/>
                  </a:lnTo>
                  <a:lnTo>
                    <a:pt x="42808" y="173328"/>
                  </a:lnTo>
                  <a:lnTo>
                    <a:pt x="46101" y="176172"/>
                  </a:lnTo>
                  <a:lnTo>
                    <a:pt x="49394" y="178716"/>
                  </a:lnTo>
                  <a:lnTo>
                    <a:pt x="52836" y="181261"/>
                  </a:lnTo>
                  <a:lnTo>
                    <a:pt x="56578" y="183656"/>
                  </a:lnTo>
                  <a:lnTo>
                    <a:pt x="60320" y="185751"/>
                  </a:lnTo>
                  <a:lnTo>
                    <a:pt x="64062" y="187847"/>
                  </a:lnTo>
                  <a:lnTo>
                    <a:pt x="68104" y="189643"/>
                  </a:lnTo>
                  <a:lnTo>
                    <a:pt x="71995" y="191289"/>
                  </a:lnTo>
                  <a:lnTo>
                    <a:pt x="76186" y="192636"/>
                  </a:lnTo>
                  <a:lnTo>
                    <a:pt x="80377" y="193983"/>
                  </a:lnTo>
                  <a:lnTo>
                    <a:pt x="84718" y="195031"/>
                  </a:lnTo>
                  <a:lnTo>
                    <a:pt x="89059" y="195929"/>
                  </a:lnTo>
                  <a:lnTo>
                    <a:pt x="93549" y="196528"/>
                  </a:lnTo>
                  <a:lnTo>
                    <a:pt x="98039" y="196977"/>
                  </a:lnTo>
                  <a:lnTo>
                    <a:pt x="102530" y="197127"/>
                  </a:lnTo>
                  <a:lnTo>
                    <a:pt x="104475" y="209550"/>
                  </a:lnTo>
                  <a:lnTo>
                    <a:pt x="105972" y="209550"/>
                  </a:lnTo>
                  <a:lnTo>
                    <a:pt x="107768" y="197127"/>
                  </a:lnTo>
                  <a:lnTo>
                    <a:pt x="112259" y="196827"/>
                  </a:lnTo>
                  <a:lnTo>
                    <a:pt x="116749" y="196378"/>
                  </a:lnTo>
                  <a:lnTo>
                    <a:pt x="121239" y="195630"/>
                  </a:lnTo>
                  <a:lnTo>
                    <a:pt x="125580" y="194732"/>
                  </a:lnTo>
                  <a:lnTo>
                    <a:pt x="129771" y="193684"/>
                  </a:lnTo>
                  <a:lnTo>
                    <a:pt x="133962" y="192337"/>
                  </a:lnTo>
                  <a:lnTo>
                    <a:pt x="138153" y="190990"/>
                  </a:lnTo>
                  <a:lnTo>
                    <a:pt x="142194" y="189194"/>
                  </a:lnTo>
                  <a:lnTo>
                    <a:pt x="146086" y="187398"/>
                  </a:lnTo>
                  <a:lnTo>
                    <a:pt x="149828" y="185302"/>
                  </a:lnTo>
                  <a:lnTo>
                    <a:pt x="153570" y="183207"/>
                  </a:lnTo>
                  <a:lnTo>
                    <a:pt x="157162" y="180812"/>
                  </a:lnTo>
                  <a:lnTo>
                    <a:pt x="160605" y="178267"/>
                  </a:lnTo>
                  <a:lnTo>
                    <a:pt x="164047" y="175573"/>
                  </a:lnTo>
                  <a:lnTo>
                    <a:pt x="167191" y="172729"/>
                  </a:lnTo>
                  <a:lnTo>
                    <a:pt x="170334" y="169736"/>
                  </a:lnTo>
                  <a:lnTo>
                    <a:pt x="173328" y="166592"/>
                  </a:lnTo>
                  <a:lnTo>
                    <a:pt x="176022" y="163449"/>
                  </a:lnTo>
                  <a:lnTo>
                    <a:pt x="178716" y="160006"/>
                  </a:lnTo>
                  <a:lnTo>
                    <a:pt x="181260" y="156564"/>
                  </a:lnTo>
                  <a:lnTo>
                    <a:pt x="183506" y="152972"/>
                  </a:lnTo>
                  <a:lnTo>
                    <a:pt x="185751" y="149230"/>
                  </a:lnTo>
                  <a:lnTo>
                    <a:pt x="187697" y="145338"/>
                  </a:lnTo>
                  <a:lnTo>
                    <a:pt x="189493" y="141446"/>
                  </a:lnTo>
                  <a:lnTo>
                    <a:pt x="191139" y="137405"/>
                  </a:lnTo>
                  <a:lnTo>
                    <a:pt x="192636" y="133214"/>
                  </a:lnTo>
                  <a:lnTo>
                    <a:pt x="193833" y="129023"/>
                  </a:lnTo>
                  <a:lnTo>
                    <a:pt x="194881" y="124682"/>
                  </a:lnTo>
                  <a:lnTo>
                    <a:pt x="195779" y="120342"/>
                  </a:lnTo>
                  <a:lnTo>
                    <a:pt x="196378" y="116001"/>
                  </a:lnTo>
                  <a:lnTo>
                    <a:pt x="196827" y="111511"/>
                  </a:lnTo>
                  <a:lnTo>
                    <a:pt x="197126" y="106871"/>
                  </a:lnTo>
                  <a:lnTo>
                    <a:pt x="209400" y="105074"/>
                  </a:lnTo>
                  <a:lnTo>
                    <a:pt x="209400" y="103428"/>
                  </a:lnTo>
                  <a:lnTo>
                    <a:pt x="197126" y="101781"/>
                  </a:lnTo>
                  <a:lnTo>
                    <a:pt x="196827" y="97141"/>
                  </a:lnTo>
                  <a:lnTo>
                    <a:pt x="196378" y="92651"/>
                  </a:lnTo>
                  <a:lnTo>
                    <a:pt x="195630" y="88310"/>
                  </a:lnTo>
                  <a:lnTo>
                    <a:pt x="194732" y="83820"/>
                  </a:lnTo>
                  <a:lnTo>
                    <a:pt x="193684" y="79629"/>
                  </a:lnTo>
                  <a:lnTo>
                    <a:pt x="192337" y="75438"/>
                  </a:lnTo>
                  <a:lnTo>
                    <a:pt x="190840" y="71247"/>
                  </a:lnTo>
                  <a:lnTo>
                    <a:pt x="189193" y="67355"/>
                  </a:lnTo>
                  <a:lnTo>
                    <a:pt x="187397" y="63314"/>
                  </a:lnTo>
                  <a:lnTo>
                    <a:pt x="185302" y="59572"/>
                  </a:lnTo>
                  <a:lnTo>
                    <a:pt x="183057" y="55830"/>
                  </a:lnTo>
                  <a:lnTo>
                    <a:pt x="180662" y="52238"/>
                  </a:lnTo>
                  <a:lnTo>
                    <a:pt x="178267" y="48795"/>
                  </a:lnTo>
                  <a:lnTo>
                    <a:pt x="175573" y="45502"/>
                  </a:lnTo>
                  <a:lnTo>
                    <a:pt x="172729" y="42209"/>
                  </a:lnTo>
                  <a:lnTo>
                    <a:pt x="169735" y="39066"/>
                  </a:lnTo>
                  <a:lnTo>
                    <a:pt x="166592" y="36222"/>
                  </a:lnTo>
                  <a:lnTo>
                    <a:pt x="163299" y="33378"/>
                  </a:lnTo>
                  <a:lnTo>
                    <a:pt x="160006" y="30684"/>
                  </a:lnTo>
                  <a:lnTo>
                    <a:pt x="156414" y="28289"/>
                  </a:lnTo>
                  <a:lnTo>
                    <a:pt x="152822" y="25894"/>
                  </a:lnTo>
                  <a:lnTo>
                    <a:pt x="149080" y="23799"/>
                  </a:lnTo>
                  <a:lnTo>
                    <a:pt x="145338" y="21703"/>
                  </a:lnTo>
                  <a:lnTo>
                    <a:pt x="141296" y="19907"/>
                  </a:lnTo>
                  <a:lnTo>
                    <a:pt x="137405" y="18261"/>
                  </a:lnTo>
                  <a:lnTo>
                    <a:pt x="133214" y="16764"/>
                  </a:lnTo>
                  <a:lnTo>
                    <a:pt x="129023" y="15567"/>
                  </a:lnTo>
                  <a:lnTo>
                    <a:pt x="124682" y="14519"/>
                  </a:lnTo>
                  <a:lnTo>
                    <a:pt x="120341" y="13621"/>
                  </a:lnTo>
                  <a:lnTo>
                    <a:pt x="115851" y="13022"/>
                  </a:lnTo>
                  <a:lnTo>
                    <a:pt x="111361" y="12573"/>
                  </a:lnTo>
                  <a:lnTo>
                    <a:pt x="106870" y="12423"/>
                  </a:lnTo>
                  <a:lnTo>
                    <a:pt x="1049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719" name="Google Shape;719;p59"/>
            <p:cNvSpPr/>
            <p:nvPr/>
          </p:nvSpPr>
          <p:spPr bwMode="auto">
            <a:xfrm>
              <a:off x="4088775" y="2591800"/>
              <a:ext cx="18725" cy="291899"/>
            </a:xfrm>
            <a:custGeom>
              <a:avLst/>
              <a:gdLst/>
              <a:ahLst/>
              <a:cxnLst/>
              <a:rect l="l" t="t" r="r" b="b"/>
              <a:pathLst>
                <a:path w="749" h="11676" fill="norm" stroke="1" extrusionOk="0">
                  <a:moveTo>
                    <a:pt x="299" y="1"/>
                  </a:moveTo>
                  <a:lnTo>
                    <a:pt x="299" y="151"/>
                  </a:lnTo>
                  <a:lnTo>
                    <a:pt x="0" y="4791"/>
                  </a:lnTo>
                  <a:lnTo>
                    <a:pt x="150" y="9281"/>
                  </a:lnTo>
                  <a:lnTo>
                    <a:pt x="150" y="9730"/>
                  </a:lnTo>
                  <a:lnTo>
                    <a:pt x="150" y="9880"/>
                  </a:lnTo>
                  <a:lnTo>
                    <a:pt x="150" y="10329"/>
                  </a:lnTo>
                  <a:lnTo>
                    <a:pt x="150" y="10628"/>
                  </a:lnTo>
                  <a:lnTo>
                    <a:pt x="150" y="11077"/>
                  </a:lnTo>
                  <a:lnTo>
                    <a:pt x="299" y="11526"/>
                  </a:lnTo>
                  <a:lnTo>
                    <a:pt x="299" y="11676"/>
                  </a:lnTo>
                  <a:lnTo>
                    <a:pt x="599" y="11676"/>
                  </a:lnTo>
                  <a:lnTo>
                    <a:pt x="599" y="11526"/>
                  </a:lnTo>
                  <a:lnTo>
                    <a:pt x="599" y="10927"/>
                  </a:lnTo>
                  <a:lnTo>
                    <a:pt x="599" y="10628"/>
                  </a:lnTo>
                  <a:lnTo>
                    <a:pt x="748" y="10329"/>
                  </a:lnTo>
                  <a:lnTo>
                    <a:pt x="748" y="9880"/>
                  </a:lnTo>
                  <a:lnTo>
                    <a:pt x="748" y="9730"/>
                  </a:lnTo>
                  <a:lnTo>
                    <a:pt x="748" y="9281"/>
                  </a:lnTo>
                  <a:lnTo>
                    <a:pt x="748" y="4791"/>
                  </a:lnTo>
                  <a:lnTo>
                    <a:pt x="599" y="151"/>
                  </a:lnTo>
                  <a:lnTo>
                    <a:pt x="5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720" name="Google Shape;720;p59"/>
            <p:cNvSpPr/>
            <p:nvPr/>
          </p:nvSpPr>
          <p:spPr bwMode="auto">
            <a:xfrm>
              <a:off x="4253400" y="2584325"/>
              <a:ext cx="15000" cy="276925"/>
            </a:xfrm>
            <a:custGeom>
              <a:avLst/>
              <a:gdLst/>
              <a:ahLst/>
              <a:cxnLst/>
              <a:rect l="l" t="t" r="r" b="b"/>
              <a:pathLst>
                <a:path w="600" h="11077" fill="norm" stroke="1" extrusionOk="0">
                  <a:moveTo>
                    <a:pt x="151" y="0"/>
                  </a:moveTo>
                  <a:lnTo>
                    <a:pt x="1" y="2096"/>
                  </a:lnTo>
                  <a:lnTo>
                    <a:pt x="1" y="4341"/>
                  </a:lnTo>
                  <a:lnTo>
                    <a:pt x="1" y="5389"/>
                  </a:lnTo>
                  <a:lnTo>
                    <a:pt x="1" y="6287"/>
                  </a:lnTo>
                  <a:lnTo>
                    <a:pt x="151" y="10927"/>
                  </a:lnTo>
                  <a:lnTo>
                    <a:pt x="151" y="11077"/>
                  </a:lnTo>
                  <a:lnTo>
                    <a:pt x="450" y="11077"/>
                  </a:lnTo>
                  <a:lnTo>
                    <a:pt x="450" y="10927"/>
                  </a:lnTo>
                  <a:lnTo>
                    <a:pt x="600" y="5389"/>
                  </a:lnTo>
                  <a:lnTo>
                    <a:pt x="600" y="4341"/>
                  </a:lnTo>
                  <a:lnTo>
                    <a:pt x="600" y="3293"/>
                  </a:lnTo>
                  <a:lnTo>
                    <a:pt x="600" y="1647"/>
                  </a:lnTo>
                  <a:lnTo>
                    <a:pt x="4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721" name="Google Shape;721;p59"/>
            <p:cNvSpPr/>
            <p:nvPr/>
          </p:nvSpPr>
          <p:spPr bwMode="auto">
            <a:xfrm>
              <a:off x="4328250" y="2595550"/>
              <a:ext cx="26225" cy="273200"/>
            </a:xfrm>
            <a:custGeom>
              <a:avLst/>
              <a:gdLst/>
              <a:ahLst/>
              <a:cxnLst/>
              <a:rect l="l" t="t" r="r" b="b"/>
              <a:pathLst>
                <a:path w="1049" h="10928" fill="norm" stroke="1" extrusionOk="0">
                  <a:moveTo>
                    <a:pt x="449" y="1"/>
                  </a:moveTo>
                  <a:lnTo>
                    <a:pt x="449" y="150"/>
                  </a:lnTo>
                  <a:lnTo>
                    <a:pt x="300" y="1348"/>
                  </a:lnTo>
                  <a:lnTo>
                    <a:pt x="0" y="3742"/>
                  </a:lnTo>
                  <a:lnTo>
                    <a:pt x="0" y="6137"/>
                  </a:lnTo>
                  <a:lnTo>
                    <a:pt x="150" y="8532"/>
                  </a:lnTo>
                  <a:lnTo>
                    <a:pt x="449" y="10777"/>
                  </a:lnTo>
                  <a:lnTo>
                    <a:pt x="599" y="10927"/>
                  </a:lnTo>
                  <a:lnTo>
                    <a:pt x="599" y="10777"/>
                  </a:lnTo>
                  <a:lnTo>
                    <a:pt x="899" y="8383"/>
                  </a:lnTo>
                  <a:lnTo>
                    <a:pt x="1048" y="5838"/>
                  </a:lnTo>
                  <a:lnTo>
                    <a:pt x="1048" y="3144"/>
                  </a:lnTo>
                  <a:lnTo>
                    <a:pt x="749" y="749"/>
                  </a:lnTo>
                  <a:lnTo>
                    <a:pt x="7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722" name="Google Shape;722;p59"/>
            <p:cNvSpPr/>
            <p:nvPr/>
          </p:nvSpPr>
          <p:spPr bwMode="auto">
            <a:xfrm>
              <a:off x="4410575" y="2599300"/>
              <a:ext cx="22475" cy="258200"/>
            </a:xfrm>
            <a:custGeom>
              <a:avLst/>
              <a:gdLst/>
              <a:ahLst/>
              <a:cxnLst/>
              <a:rect l="l" t="t" r="r" b="b"/>
              <a:pathLst>
                <a:path w="899" h="10328" fill="norm" stroke="1" extrusionOk="0">
                  <a:moveTo>
                    <a:pt x="300" y="0"/>
                  </a:moveTo>
                  <a:lnTo>
                    <a:pt x="300" y="150"/>
                  </a:lnTo>
                  <a:lnTo>
                    <a:pt x="150" y="2844"/>
                  </a:lnTo>
                  <a:lnTo>
                    <a:pt x="0" y="5538"/>
                  </a:lnTo>
                  <a:lnTo>
                    <a:pt x="0" y="7933"/>
                  </a:lnTo>
                  <a:lnTo>
                    <a:pt x="150" y="9131"/>
                  </a:lnTo>
                  <a:lnTo>
                    <a:pt x="449" y="10328"/>
                  </a:lnTo>
                  <a:lnTo>
                    <a:pt x="599" y="10328"/>
                  </a:lnTo>
                  <a:lnTo>
                    <a:pt x="749" y="9131"/>
                  </a:lnTo>
                  <a:lnTo>
                    <a:pt x="898" y="7933"/>
                  </a:lnTo>
                  <a:lnTo>
                    <a:pt x="898" y="5538"/>
                  </a:lnTo>
                  <a:lnTo>
                    <a:pt x="898" y="2844"/>
                  </a:lnTo>
                  <a:lnTo>
                    <a:pt x="599" y="150"/>
                  </a:lnTo>
                  <a:lnTo>
                    <a:pt x="59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723" name="Google Shape;723;p59"/>
            <p:cNvSpPr/>
            <p:nvPr/>
          </p:nvSpPr>
          <p:spPr bwMode="auto">
            <a:xfrm>
              <a:off x="4489150" y="2614250"/>
              <a:ext cx="29975" cy="243250"/>
            </a:xfrm>
            <a:custGeom>
              <a:avLst/>
              <a:gdLst/>
              <a:ahLst/>
              <a:cxnLst/>
              <a:rect l="l" t="t" r="r" b="b"/>
              <a:pathLst>
                <a:path w="1199" h="9730" fill="norm" stroke="1" extrusionOk="0">
                  <a:moveTo>
                    <a:pt x="450" y="1"/>
                  </a:moveTo>
                  <a:lnTo>
                    <a:pt x="300" y="2396"/>
                  </a:lnTo>
                  <a:lnTo>
                    <a:pt x="1" y="4940"/>
                  </a:lnTo>
                  <a:lnTo>
                    <a:pt x="1" y="7335"/>
                  </a:lnTo>
                  <a:lnTo>
                    <a:pt x="150" y="8533"/>
                  </a:lnTo>
                  <a:lnTo>
                    <a:pt x="450" y="9580"/>
                  </a:lnTo>
                  <a:lnTo>
                    <a:pt x="599" y="9730"/>
                  </a:lnTo>
                  <a:lnTo>
                    <a:pt x="749" y="9580"/>
                  </a:lnTo>
                  <a:lnTo>
                    <a:pt x="899" y="8533"/>
                  </a:lnTo>
                  <a:lnTo>
                    <a:pt x="1048" y="7335"/>
                  </a:lnTo>
                  <a:lnTo>
                    <a:pt x="1198" y="4940"/>
                  </a:lnTo>
                  <a:lnTo>
                    <a:pt x="899" y="2396"/>
                  </a:lnTo>
                  <a:lnTo>
                    <a:pt x="7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724" name="Google Shape;724;p59"/>
            <p:cNvSpPr/>
            <p:nvPr/>
          </p:nvSpPr>
          <p:spPr bwMode="auto">
            <a:xfrm>
              <a:off x="4571475" y="2621750"/>
              <a:ext cx="22475" cy="243250"/>
            </a:xfrm>
            <a:custGeom>
              <a:avLst/>
              <a:gdLst/>
              <a:ahLst/>
              <a:cxnLst/>
              <a:rect l="l" t="t" r="r" b="b"/>
              <a:pathLst>
                <a:path w="899" h="9730" fill="norm" stroke="1" extrusionOk="0">
                  <a:moveTo>
                    <a:pt x="450" y="0"/>
                  </a:moveTo>
                  <a:lnTo>
                    <a:pt x="300" y="150"/>
                  </a:lnTo>
                  <a:lnTo>
                    <a:pt x="300" y="300"/>
                  </a:lnTo>
                  <a:lnTo>
                    <a:pt x="150" y="2694"/>
                  </a:lnTo>
                  <a:lnTo>
                    <a:pt x="150" y="5239"/>
                  </a:lnTo>
                  <a:lnTo>
                    <a:pt x="1" y="7484"/>
                  </a:lnTo>
                  <a:lnTo>
                    <a:pt x="150" y="8532"/>
                  </a:lnTo>
                  <a:lnTo>
                    <a:pt x="300" y="9580"/>
                  </a:lnTo>
                  <a:lnTo>
                    <a:pt x="450" y="9729"/>
                  </a:lnTo>
                  <a:lnTo>
                    <a:pt x="599" y="9580"/>
                  </a:lnTo>
                  <a:lnTo>
                    <a:pt x="899" y="8532"/>
                  </a:lnTo>
                  <a:lnTo>
                    <a:pt x="899" y="7484"/>
                  </a:lnTo>
                  <a:lnTo>
                    <a:pt x="899" y="5239"/>
                  </a:lnTo>
                  <a:lnTo>
                    <a:pt x="899" y="2694"/>
                  </a:lnTo>
                  <a:lnTo>
                    <a:pt x="599" y="300"/>
                  </a:lnTo>
                  <a:lnTo>
                    <a:pt x="599" y="150"/>
                  </a:lnTo>
                  <a:lnTo>
                    <a:pt x="4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725" name="Google Shape;725;p59"/>
            <p:cNvSpPr/>
            <p:nvPr/>
          </p:nvSpPr>
          <p:spPr bwMode="auto">
            <a:xfrm>
              <a:off x="4653800" y="2636699"/>
              <a:ext cx="22475" cy="232050"/>
            </a:xfrm>
            <a:custGeom>
              <a:avLst/>
              <a:gdLst/>
              <a:ahLst/>
              <a:cxnLst/>
              <a:rect l="l" t="t" r="r" b="b"/>
              <a:pathLst>
                <a:path w="899" h="9282" fill="norm" stroke="1" extrusionOk="0">
                  <a:moveTo>
                    <a:pt x="150" y="1"/>
                  </a:moveTo>
                  <a:lnTo>
                    <a:pt x="0" y="2246"/>
                  </a:lnTo>
                  <a:lnTo>
                    <a:pt x="0" y="4641"/>
                  </a:lnTo>
                  <a:lnTo>
                    <a:pt x="150" y="9131"/>
                  </a:lnTo>
                  <a:lnTo>
                    <a:pt x="300" y="9281"/>
                  </a:lnTo>
                  <a:lnTo>
                    <a:pt x="599" y="9281"/>
                  </a:lnTo>
                  <a:lnTo>
                    <a:pt x="599" y="9131"/>
                  </a:lnTo>
                  <a:lnTo>
                    <a:pt x="899" y="4641"/>
                  </a:lnTo>
                  <a:lnTo>
                    <a:pt x="749" y="2246"/>
                  </a:lnTo>
                  <a:lnTo>
                    <a:pt x="4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726" name="Google Shape;726;p59"/>
            <p:cNvSpPr/>
            <p:nvPr/>
          </p:nvSpPr>
          <p:spPr bwMode="auto">
            <a:xfrm>
              <a:off x="4736125" y="2640450"/>
              <a:ext cx="22475" cy="235775"/>
            </a:xfrm>
            <a:custGeom>
              <a:avLst/>
              <a:gdLst/>
              <a:ahLst/>
              <a:cxnLst/>
              <a:rect l="l" t="t" r="r" b="b"/>
              <a:pathLst>
                <a:path w="899" h="9431" fill="norm" stroke="1" extrusionOk="0">
                  <a:moveTo>
                    <a:pt x="449" y="1"/>
                  </a:moveTo>
                  <a:lnTo>
                    <a:pt x="300" y="150"/>
                  </a:lnTo>
                  <a:lnTo>
                    <a:pt x="150" y="1198"/>
                  </a:lnTo>
                  <a:lnTo>
                    <a:pt x="0" y="2246"/>
                  </a:lnTo>
                  <a:lnTo>
                    <a:pt x="0" y="4491"/>
                  </a:lnTo>
                  <a:lnTo>
                    <a:pt x="0" y="6886"/>
                  </a:lnTo>
                  <a:lnTo>
                    <a:pt x="150" y="9281"/>
                  </a:lnTo>
                  <a:lnTo>
                    <a:pt x="150" y="9430"/>
                  </a:lnTo>
                  <a:lnTo>
                    <a:pt x="449" y="9430"/>
                  </a:lnTo>
                  <a:lnTo>
                    <a:pt x="599" y="9281"/>
                  </a:lnTo>
                  <a:lnTo>
                    <a:pt x="749" y="6886"/>
                  </a:lnTo>
                  <a:lnTo>
                    <a:pt x="898" y="4491"/>
                  </a:lnTo>
                  <a:lnTo>
                    <a:pt x="898" y="2246"/>
                  </a:lnTo>
                  <a:lnTo>
                    <a:pt x="898" y="1198"/>
                  </a:lnTo>
                  <a:lnTo>
                    <a:pt x="749" y="150"/>
                  </a:lnTo>
                  <a:lnTo>
                    <a:pt x="5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727" name="Google Shape;727;p59"/>
            <p:cNvSpPr/>
            <p:nvPr/>
          </p:nvSpPr>
          <p:spPr bwMode="auto">
            <a:xfrm>
              <a:off x="4814700" y="2659175"/>
              <a:ext cx="22475" cy="205825"/>
            </a:xfrm>
            <a:custGeom>
              <a:avLst/>
              <a:gdLst/>
              <a:ahLst/>
              <a:cxnLst/>
              <a:rect l="l" t="t" r="r" b="b"/>
              <a:pathLst>
                <a:path w="899" h="8233" fill="norm" stroke="1" extrusionOk="0">
                  <a:moveTo>
                    <a:pt x="599" y="0"/>
                  </a:moveTo>
                  <a:lnTo>
                    <a:pt x="450" y="150"/>
                  </a:lnTo>
                  <a:lnTo>
                    <a:pt x="1" y="4041"/>
                  </a:lnTo>
                  <a:lnTo>
                    <a:pt x="1" y="5987"/>
                  </a:lnTo>
                  <a:lnTo>
                    <a:pt x="150" y="7933"/>
                  </a:lnTo>
                  <a:lnTo>
                    <a:pt x="300" y="8083"/>
                  </a:lnTo>
                  <a:lnTo>
                    <a:pt x="450" y="8232"/>
                  </a:lnTo>
                  <a:lnTo>
                    <a:pt x="599" y="8083"/>
                  </a:lnTo>
                  <a:lnTo>
                    <a:pt x="749" y="7933"/>
                  </a:lnTo>
                  <a:lnTo>
                    <a:pt x="899" y="5987"/>
                  </a:lnTo>
                  <a:lnTo>
                    <a:pt x="899" y="4041"/>
                  </a:lnTo>
                  <a:lnTo>
                    <a:pt x="899" y="2096"/>
                  </a:lnTo>
                  <a:lnTo>
                    <a:pt x="599" y="150"/>
                  </a:lnTo>
                  <a:lnTo>
                    <a:pt x="59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728" name="Google Shape;728;p59"/>
            <p:cNvSpPr/>
            <p:nvPr/>
          </p:nvSpPr>
          <p:spPr bwMode="auto">
            <a:xfrm>
              <a:off x="4893275" y="2670400"/>
              <a:ext cx="29975" cy="243250"/>
            </a:xfrm>
            <a:custGeom>
              <a:avLst/>
              <a:gdLst/>
              <a:ahLst/>
              <a:cxnLst/>
              <a:rect l="l" t="t" r="r" b="b"/>
              <a:pathLst>
                <a:path w="1199" h="9730" fill="norm" stroke="1" extrusionOk="0">
                  <a:moveTo>
                    <a:pt x="600" y="0"/>
                  </a:moveTo>
                  <a:lnTo>
                    <a:pt x="450" y="150"/>
                  </a:lnTo>
                  <a:lnTo>
                    <a:pt x="151" y="2245"/>
                  </a:lnTo>
                  <a:lnTo>
                    <a:pt x="1" y="4041"/>
                  </a:lnTo>
                  <a:lnTo>
                    <a:pt x="1" y="5987"/>
                  </a:lnTo>
                  <a:lnTo>
                    <a:pt x="151" y="7783"/>
                  </a:lnTo>
                  <a:lnTo>
                    <a:pt x="300" y="9580"/>
                  </a:lnTo>
                  <a:lnTo>
                    <a:pt x="450" y="9729"/>
                  </a:lnTo>
                  <a:lnTo>
                    <a:pt x="600" y="9729"/>
                  </a:lnTo>
                  <a:lnTo>
                    <a:pt x="749" y="9580"/>
                  </a:lnTo>
                  <a:lnTo>
                    <a:pt x="1049" y="7334"/>
                  </a:lnTo>
                  <a:lnTo>
                    <a:pt x="1198" y="4939"/>
                  </a:lnTo>
                  <a:lnTo>
                    <a:pt x="1049" y="2395"/>
                  </a:lnTo>
                  <a:lnTo>
                    <a:pt x="749" y="150"/>
                  </a:lnTo>
                  <a:lnTo>
                    <a:pt x="60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729" name="Google Shape;729;p59"/>
            <p:cNvSpPr/>
            <p:nvPr/>
          </p:nvSpPr>
          <p:spPr bwMode="auto">
            <a:xfrm>
              <a:off x="4975600" y="2681625"/>
              <a:ext cx="22475" cy="194600"/>
            </a:xfrm>
            <a:custGeom>
              <a:avLst/>
              <a:gdLst/>
              <a:ahLst/>
              <a:cxnLst/>
              <a:rect l="l" t="t" r="r" b="b"/>
              <a:pathLst>
                <a:path w="899" h="7784" fill="norm" stroke="1" extrusionOk="0">
                  <a:moveTo>
                    <a:pt x="300" y="0"/>
                  </a:moveTo>
                  <a:lnTo>
                    <a:pt x="150" y="1946"/>
                  </a:lnTo>
                  <a:lnTo>
                    <a:pt x="1" y="3742"/>
                  </a:lnTo>
                  <a:lnTo>
                    <a:pt x="1" y="5688"/>
                  </a:lnTo>
                  <a:lnTo>
                    <a:pt x="300" y="7484"/>
                  </a:lnTo>
                  <a:lnTo>
                    <a:pt x="300" y="7783"/>
                  </a:lnTo>
                  <a:lnTo>
                    <a:pt x="600" y="7783"/>
                  </a:lnTo>
                  <a:lnTo>
                    <a:pt x="749" y="7484"/>
                  </a:lnTo>
                  <a:lnTo>
                    <a:pt x="899" y="5688"/>
                  </a:lnTo>
                  <a:lnTo>
                    <a:pt x="899" y="3742"/>
                  </a:lnTo>
                  <a:lnTo>
                    <a:pt x="899" y="1946"/>
                  </a:lnTo>
                  <a:lnTo>
                    <a:pt x="60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730" name="Google Shape;730;p59"/>
            <p:cNvSpPr/>
            <p:nvPr/>
          </p:nvSpPr>
          <p:spPr bwMode="auto">
            <a:xfrm>
              <a:off x="5136500" y="2700325"/>
              <a:ext cx="22500" cy="164675"/>
            </a:xfrm>
            <a:custGeom>
              <a:avLst/>
              <a:gdLst/>
              <a:ahLst/>
              <a:cxnLst/>
              <a:rect l="l" t="t" r="r" b="b"/>
              <a:pathLst>
                <a:path w="900" h="6587" fill="norm" stroke="1" extrusionOk="0">
                  <a:moveTo>
                    <a:pt x="300" y="1"/>
                  </a:moveTo>
                  <a:lnTo>
                    <a:pt x="151" y="150"/>
                  </a:lnTo>
                  <a:lnTo>
                    <a:pt x="1" y="1647"/>
                  </a:lnTo>
                  <a:lnTo>
                    <a:pt x="1" y="3293"/>
                  </a:lnTo>
                  <a:lnTo>
                    <a:pt x="1" y="4940"/>
                  </a:lnTo>
                  <a:lnTo>
                    <a:pt x="300" y="6437"/>
                  </a:lnTo>
                  <a:lnTo>
                    <a:pt x="300" y="6586"/>
                  </a:lnTo>
                  <a:lnTo>
                    <a:pt x="600" y="6586"/>
                  </a:lnTo>
                  <a:lnTo>
                    <a:pt x="749" y="6437"/>
                  </a:lnTo>
                  <a:lnTo>
                    <a:pt x="749" y="5838"/>
                  </a:lnTo>
                  <a:lnTo>
                    <a:pt x="899" y="4491"/>
                  </a:lnTo>
                  <a:lnTo>
                    <a:pt x="899" y="2994"/>
                  </a:lnTo>
                  <a:lnTo>
                    <a:pt x="749" y="1497"/>
                  </a:lnTo>
                  <a:lnTo>
                    <a:pt x="600" y="150"/>
                  </a:lnTo>
                  <a:lnTo>
                    <a:pt x="4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731" name="Google Shape;731;p59"/>
            <p:cNvSpPr/>
            <p:nvPr/>
          </p:nvSpPr>
          <p:spPr bwMode="auto">
            <a:xfrm>
              <a:off x="5057925" y="2692850"/>
              <a:ext cx="22475" cy="172150"/>
            </a:xfrm>
            <a:custGeom>
              <a:avLst/>
              <a:gdLst/>
              <a:ahLst/>
              <a:cxnLst/>
              <a:rect l="l" t="t" r="r" b="b"/>
              <a:pathLst>
                <a:path w="899" h="6886" fill="norm" stroke="1" extrusionOk="0">
                  <a:moveTo>
                    <a:pt x="300" y="0"/>
                  </a:moveTo>
                  <a:lnTo>
                    <a:pt x="300" y="150"/>
                  </a:lnTo>
                  <a:lnTo>
                    <a:pt x="1" y="1647"/>
                  </a:lnTo>
                  <a:lnTo>
                    <a:pt x="1" y="3293"/>
                  </a:lnTo>
                  <a:lnTo>
                    <a:pt x="1" y="4940"/>
                  </a:lnTo>
                  <a:lnTo>
                    <a:pt x="150" y="6586"/>
                  </a:lnTo>
                  <a:lnTo>
                    <a:pt x="300" y="6736"/>
                  </a:lnTo>
                  <a:lnTo>
                    <a:pt x="450" y="6885"/>
                  </a:lnTo>
                  <a:lnTo>
                    <a:pt x="599" y="6736"/>
                  </a:lnTo>
                  <a:lnTo>
                    <a:pt x="599" y="6586"/>
                  </a:lnTo>
                  <a:lnTo>
                    <a:pt x="899" y="4940"/>
                  </a:lnTo>
                  <a:lnTo>
                    <a:pt x="899" y="3293"/>
                  </a:lnTo>
                  <a:lnTo>
                    <a:pt x="749" y="1647"/>
                  </a:lnTo>
                  <a:lnTo>
                    <a:pt x="599" y="150"/>
                  </a:lnTo>
                  <a:lnTo>
                    <a:pt x="4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732" name="Google Shape;732;p59"/>
            <p:cNvSpPr/>
            <p:nvPr/>
          </p:nvSpPr>
          <p:spPr bwMode="auto">
            <a:xfrm>
              <a:off x="5218825" y="2711550"/>
              <a:ext cx="22475" cy="149700"/>
            </a:xfrm>
            <a:custGeom>
              <a:avLst/>
              <a:gdLst/>
              <a:ahLst/>
              <a:cxnLst/>
              <a:rect l="l" t="t" r="r" b="b"/>
              <a:pathLst>
                <a:path w="899" h="5988" fill="norm" stroke="1" extrusionOk="0">
                  <a:moveTo>
                    <a:pt x="450" y="1"/>
                  </a:moveTo>
                  <a:lnTo>
                    <a:pt x="300" y="150"/>
                  </a:lnTo>
                  <a:lnTo>
                    <a:pt x="1" y="1497"/>
                  </a:lnTo>
                  <a:lnTo>
                    <a:pt x="1" y="2994"/>
                  </a:lnTo>
                  <a:lnTo>
                    <a:pt x="1" y="4491"/>
                  </a:lnTo>
                  <a:lnTo>
                    <a:pt x="151" y="5838"/>
                  </a:lnTo>
                  <a:lnTo>
                    <a:pt x="300" y="5988"/>
                  </a:lnTo>
                  <a:lnTo>
                    <a:pt x="600" y="5988"/>
                  </a:lnTo>
                  <a:lnTo>
                    <a:pt x="600" y="5838"/>
                  </a:lnTo>
                  <a:lnTo>
                    <a:pt x="899" y="4491"/>
                  </a:lnTo>
                  <a:lnTo>
                    <a:pt x="899" y="2994"/>
                  </a:lnTo>
                  <a:lnTo>
                    <a:pt x="749" y="1497"/>
                  </a:lnTo>
                  <a:lnTo>
                    <a:pt x="600" y="150"/>
                  </a:lnTo>
                  <a:lnTo>
                    <a:pt x="4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733" name="Google Shape;733;p59"/>
            <p:cNvSpPr/>
            <p:nvPr/>
          </p:nvSpPr>
          <p:spPr bwMode="auto">
            <a:xfrm>
              <a:off x="5297425" y="2726524"/>
              <a:ext cx="26200" cy="134725"/>
            </a:xfrm>
            <a:custGeom>
              <a:avLst/>
              <a:gdLst/>
              <a:ahLst/>
              <a:cxnLst/>
              <a:rect l="l" t="t" r="r" b="b"/>
              <a:pathLst>
                <a:path w="1048" h="5389" fill="norm" stroke="1" extrusionOk="0">
                  <a:moveTo>
                    <a:pt x="300" y="0"/>
                  </a:moveTo>
                  <a:lnTo>
                    <a:pt x="300" y="150"/>
                  </a:lnTo>
                  <a:lnTo>
                    <a:pt x="0" y="1347"/>
                  </a:lnTo>
                  <a:lnTo>
                    <a:pt x="0" y="2694"/>
                  </a:lnTo>
                  <a:lnTo>
                    <a:pt x="0" y="3892"/>
                  </a:lnTo>
                  <a:lnTo>
                    <a:pt x="300" y="5089"/>
                  </a:lnTo>
                  <a:lnTo>
                    <a:pt x="300" y="5239"/>
                  </a:lnTo>
                  <a:lnTo>
                    <a:pt x="449" y="5389"/>
                  </a:lnTo>
                  <a:lnTo>
                    <a:pt x="599" y="5239"/>
                  </a:lnTo>
                  <a:lnTo>
                    <a:pt x="749" y="5089"/>
                  </a:lnTo>
                  <a:lnTo>
                    <a:pt x="898" y="3892"/>
                  </a:lnTo>
                  <a:lnTo>
                    <a:pt x="1048" y="2694"/>
                  </a:lnTo>
                  <a:lnTo>
                    <a:pt x="898" y="1347"/>
                  </a:lnTo>
                  <a:lnTo>
                    <a:pt x="599" y="150"/>
                  </a:lnTo>
                  <a:lnTo>
                    <a:pt x="59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734" name="Google Shape;734;p59"/>
            <p:cNvSpPr/>
            <p:nvPr/>
          </p:nvSpPr>
          <p:spPr bwMode="auto">
            <a:xfrm>
              <a:off x="5379750" y="2734000"/>
              <a:ext cx="22475" cy="142225"/>
            </a:xfrm>
            <a:custGeom>
              <a:avLst/>
              <a:gdLst/>
              <a:ahLst/>
              <a:cxnLst/>
              <a:rect l="l" t="t" r="r" b="b"/>
              <a:pathLst>
                <a:path w="899" h="5689" fill="norm" stroke="1" extrusionOk="0">
                  <a:moveTo>
                    <a:pt x="449" y="1"/>
                  </a:moveTo>
                  <a:lnTo>
                    <a:pt x="150" y="150"/>
                  </a:lnTo>
                  <a:lnTo>
                    <a:pt x="0" y="1497"/>
                  </a:lnTo>
                  <a:lnTo>
                    <a:pt x="0" y="2994"/>
                  </a:lnTo>
                  <a:lnTo>
                    <a:pt x="0" y="4341"/>
                  </a:lnTo>
                  <a:lnTo>
                    <a:pt x="150" y="4940"/>
                  </a:lnTo>
                  <a:lnTo>
                    <a:pt x="299" y="5539"/>
                  </a:lnTo>
                  <a:lnTo>
                    <a:pt x="449" y="5688"/>
                  </a:lnTo>
                  <a:lnTo>
                    <a:pt x="599" y="5539"/>
                  </a:lnTo>
                  <a:lnTo>
                    <a:pt x="748" y="4940"/>
                  </a:lnTo>
                  <a:lnTo>
                    <a:pt x="898" y="4341"/>
                  </a:lnTo>
                  <a:lnTo>
                    <a:pt x="898" y="2994"/>
                  </a:lnTo>
                  <a:lnTo>
                    <a:pt x="748" y="1497"/>
                  </a:lnTo>
                  <a:lnTo>
                    <a:pt x="599" y="150"/>
                  </a:lnTo>
                  <a:lnTo>
                    <a:pt x="4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735" name="Google Shape;735;p59"/>
            <p:cNvSpPr/>
            <p:nvPr/>
          </p:nvSpPr>
          <p:spPr bwMode="auto">
            <a:xfrm>
              <a:off x="5458325" y="2748975"/>
              <a:ext cx="22475" cy="131000"/>
            </a:xfrm>
            <a:custGeom>
              <a:avLst/>
              <a:gdLst/>
              <a:ahLst/>
              <a:cxnLst/>
              <a:rect l="l" t="t" r="r" b="b"/>
              <a:pathLst>
                <a:path w="899" h="5240" fill="norm" stroke="1" extrusionOk="0">
                  <a:moveTo>
                    <a:pt x="300" y="0"/>
                  </a:moveTo>
                  <a:lnTo>
                    <a:pt x="300" y="150"/>
                  </a:lnTo>
                  <a:lnTo>
                    <a:pt x="150" y="1347"/>
                  </a:lnTo>
                  <a:lnTo>
                    <a:pt x="0" y="2844"/>
                  </a:lnTo>
                  <a:lnTo>
                    <a:pt x="150" y="4042"/>
                  </a:lnTo>
                  <a:lnTo>
                    <a:pt x="150" y="4640"/>
                  </a:lnTo>
                  <a:lnTo>
                    <a:pt x="449" y="5239"/>
                  </a:lnTo>
                  <a:lnTo>
                    <a:pt x="599" y="5239"/>
                  </a:lnTo>
                  <a:lnTo>
                    <a:pt x="898" y="4640"/>
                  </a:lnTo>
                  <a:lnTo>
                    <a:pt x="898" y="4042"/>
                  </a:lnTo>
                  <a:lnTo>
                    <a:pt x="898" y="2844"/>
                  </a:lnTo>
                  <a:lnTo>
                    <a:pt x="898" y="1347"/>
                  </a:lnTo>
                  <a:lnTo>
                    <a:pt x="599" y="150"/>
                  </a:lnTo>
                  <a:lnTo>
                    <a:pt x="59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736" name="Google Shape;736;p59"/>
            <p:cNvSpPr/>
            <p:nvPr/>
          </p:nvSpPr>
          <p:spPr bwMode="auto">
            <a:xfrm>
              <a:off x="5536900" y="2748975"/>
              <a:ext cx="29950" cy="134725"/>
            </a:xfrm>
            <a:custGeom>
              <a:avLst/>
              <a:gdLst/>
              <a:ahLst/>
              <a:cxnLst/>
              <a:rect l="l" t="t" r="r" b="b"/>
              <a:pathLst>
                <a:path w="1198" h="5389" fill="norm" stroke="1" extrusionOk="0">
                  <a:moveTo>
                    <a:pt x="450" y="0"/>
                  </a:moveTo>
                  <a:lnTo>
                    <a:pt x="450" y="150"/>
                  </a:lnTo>
                  <a:lnTo>
                    <a:pt x="150" y="1347"/>
                  </a:lnTo>
                  <a:lnTo>
                    <a:pt x="1" y="2695"/>
                  </a:lnTo>
                  <a:lnTo>
                    <a:pt x="150" y="4042"/>
                  </a:lnTo>
                  <a:lnTo>
                    <a:pt x="150" y="4790"/>
                  </a:lnTo>
                  <a:lnTo>
                    <a:pt x="450" y="5389"/>
                  </a:lnTo>
                  <a:lnTo>
                    <a:pt x="749" y="5389"/>
                  </a:lnTo>
                  <a:lnTo>
                    <a:pt x="1048" y="4790"/>
                  </a:lnTo>
                  <a:lnTo>
                    <a:pt x="1198" y="4042"/>
                  </a:lnTo>
                  <a:lnTo>
                    <a:pt x="1198" y="2695"/>
                  </a:lnTo>
                  <a:lnTo>
                    <a:pt x="1048" y="1347"/>
                  </a:lnTo>
                  <a:lnTo>
                    <a:pt x="749" y="150"/>
                  </a:lnTo>
                  <a:lnTo>
                    <a:pt x="7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737" name="Google Shape;737;p59"/>
            <p:cNvSpPr/>
            <p:nvPr/>
          </p:nvSpPr>
          <p:spPr bwMode="auto">
            <a:xfrm>
              <a:off x="5619225" y="2767675"/>
              <a:ext cx="26225" cy="134750"/>
            </a:xfrm>
            <a:custGeom>
              <a:avLst/>
              <a:gdLst/>
              <a:ahLst/>
              <a:cxnLst/>
              <a:rect l="l" t="t" r="r" b="b"/>
              <a:pathLst>
                <a:path w="1049" h="5390" fill="norm" stroke="1" extrusionOk="0">
                  <a:moveTo>
                    <a:pt x="599" y="1"/>
                  </a:moveTo>
                  <a:lnTo>
                    <a:pt x="450" y="150"/>
                  </a:lnTo>
                  <a:lnTo>
                    <a:pt x="150" y="1348"/>
                  </a:lnTo>
                  <a:lnTo>
                    <a:pt x="0" y="2695"/>
                  </a:lnTo>
                  <a:lnTo>
                    <a:pt x="150" y="4042"/>
                  </a:lnTo>
                  <a:lnTo>
                    <a:pt x="300" y="5239"/>
                  </a:lnTo>
                  <a:lnTo>
                    <a:pt x="599" y="5389"/>
                  </a:lnTo>
                  <a:lnTo>
                    <a:pt x="749" y="5239"/>
                  </a:lnTo>
                  <a:lnTo>
                    <a:pt x="1048" y="4042"/>
                  </a:lnTo>
                  <a:lnTo>
                    <a:pt x="1048" y="2695"/>
                  </a:lnTo>
                  <a:lnTo>
                    <a:pt x="899" y="1348"/>
                  </a:lnTo>
                  <a:lnTo>
                    <a:pt x="749" y="150"/>
                  </a:lnTo>
                  <a:lnTo>
                    <a:pt x="5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738" name="Google Shape;738;p59"/>
            <p:cNvSpPr/>
            <p:nvPr/>
          </p:nvSpPr>
          <p:spPr bwMode="auto">
            <a:xfrm>
              <a:off x="5701550" y="2778900"/>
              <a:ext cx="22475" cy="108550"/>
            </a:xfrm>
            <a:custGeom>
              <a:avLst/>
              <a:gdLst/>
              <a:ahLst/>
              <a:cxnLst/>
              <a:rect l="l" t="t" r="r" b="b"/>
              <a:pathLst>
                <a:path w="899" h="4342" fill="norm" stroke="1" extrusionOk="0">
                  <a:moveTo>
                    <a:pt x="300" y="1"/>
                  </a:moveTo>
                  <a:lnTo>
                    <a:pt x="0" y="1049"/>
                  </a:lnTo>
                  <a:lnTo>
                    <a:pt x="0" y="2096"/>
                  </a:lnTo>
                  <a:lnTo>
                    <a:pt x="0" y="3144"/>
                  </a:lnTo>
                  <a:lnTo>
                    <a:pt x="150" y="3743"/>
                  </a:lnTo>
                  <a:lnTo>
                    <a:pt x="300" y="4192"/>
                  </a:lnTo>
                  <a:lnTo>
                    <a:pt x="449" y="4341"/>
                  </a:lnTo>
                  <a:lnTo>
                    <a:pt x="749" y="4192"/>
                  </a:lnTo>
                  <a:lnTo>
                    <a:pt x="898" y="3743"/>
                  </a:lnTo>
                  <a:lnTo>
                    <a:pt x="898" y="3144"/>
                  </a:lnTo>
                  <a:lnTo>
                    <a:pt x="898" y="2096"/>
                  </a:lnTo>
                  <a:lnTo>
                    <a:pt x="898" y="1049"/>
                  </a:lnTo>
                  <a:lnTo>
                    <a:pt x="5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739" name="Google Shape;739;p59"/>
            <p:cNvSpPr/>
            <p:nvPr/>
          </p:nvSpPr>
          <p:spPr bwMode="auto">
            <a:xfrm>
              <a:off x="5783875" y="2786400"/>
              <a:ext cx="22475" cy="82350"/>
            </a:xfrm>
            <a:custGeom>
              <a:avLst/>
              <a:gdLst/>
              <a:ahLst/>
              <a:cxnLst/>
              <a:rect l="l" t="t" r="r" b="b"/>
              <a:pathLst>
                <a:path w="899" h="3294" fill="norm" stroke="1" extrusionOk="0">
                  <a:moveTo>
                    <a:pt x="449" y="0"/>
                  </a:moveTo>
                  <a:lnTo>
                    <a:pt x="300" y="150"/>
                  </a:lnTo>
                  <a:lnTo>
                    <a:pt x="0" y="1647"/>
                  </a:lnTo>
                  <a:lnTo>
                    <a:pt x="0" y="2395"/>
                  </a:lnTo>
                  <a:lnTo>
                    <a:pt x="150" y="3143"/>
                  </a:lnTo>
                  <a:lnTo>
                    <a:pt x="300" y="3293"/>
                  </a:lnTo>
                  <a:lnTo>
                    <a:pt x="599" y="3293"/>
                  </a:lnTo>
                  <a:lnTo>
                    <a:pt x="749" y="3143"/>
                  </a:lnTo>
                  <a:lnTo>
                    <a:pt x="898" y="2395"/>
                  </a:lnTo>
                  <a:lnTo>
                    <a:pt x="749" y="1647"/>
                  </a:lnTo>
                  <a:lnTo>
                    <a:pt x="599" y="150"/>
                  </a:lnTo>
                  <a:lnTo>
                    <a:pt x="4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740" name="Google Shape;740;p59"/>
            <p:cNvSpPr/>
            <p:nvPr/>
          </p:nvSpPr>
          <p:spPr bwMode="auto">
            <a:xfrm>
              <a:off x="5862450" y="2793875"/>
              <a:ext cx="22475" cy="67375"/>
            </a:xfrm>
            <a:custGeom>
              <a:avLst/>
              <a:gdLst/>
              <a:ahLst/>
              <a:cxnLst/>
              <a:rect l="l" t="t" r="r" b="b"/>
              <a:pathLst>
                <a:path w="899" h="2695" fill="norm" stroke="1" extrusionOk="0">
                  <a:moveTo>
                    <a:pt x="300" y="0"/>
                  </a:moveTo>
                  <a:lnTo>
                    <a:pt x="150" y="599"/>
                  </a:lnTo>
                  <a:lnTo>
                    <a:pt x="1" y="1348"/>
                  </a:lnTo>
                  <a:lnTo>
                    <a:pt x="150" y="1946"/>
                  </a:lnTo>
                  <a:lnTo>
                    <a:pt x="300" y="2545"/>
                  </a:lnTo>
                  <a:lnTo>
                    <a:pt x="300" y="2695"/>
                  </a:lnTo>
                  <a:lnTo>
                    <a:pt x="599" y="2695"/>
                  </a:lnTo>
                  <a:lnTo>
                    <a:pt x="749" y="2545"/>
                  </a:lnTo>
                  <a:lnTo>
                    <a:pt x="899" y="1946"/>
                  </a:lnTo>
                  <a:lnTo>
                    <a:pt x="899" y="1348"/>
                  </a:lnTo>
                  <a:lnTo>
                    <a:pt x="899" y="599"/>
                  </a:lnTo>
                  <a:lnTo>
                    <a:pt x="59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741" name="Google Shape;741;p59"/>
            <p:cNvSpPr/>
            <p:nvPr/>
          </p:nvSpPr>
          <p:spPr bwMode="auto">
            <a:xfrm>
              <a:off x="5944775" y="2808850"/>
              <a:ext cx="22475" cy="67375"/>
            </a:xfrm>
            <a:custGeom>
              <a:avLst/>
              <a:gdLst/>
              <a:ahLst/>
              <a:cxnLst/>
              <a:rect l="l" t="t" r="r" b="b"/>
              <a:pathLst>
                <a:path w="899" h="2695" fill="norm" stroke="1" extrusionOk="0">
                  <a:moveTo>
                    <a:pt x="300" y="0"/>
                  </a:moveTo>
                  <a:lnTo>
                    <a:pt x="150" y="599"/>
                  </a:lnTo>
                  <a:lnTo>
                    <a:pt x="1" y="1347"/>
                  </a:lnTo>
                  <a:lnTo>
                    <a:pt x="1" y="2096"/>
                  </a:lnTo>
                  <a:lnTo>
                    <a:pt x="150" y="2395"/>
                  </a:lnTo>
                  <a:lnTo>
                    <a:pt x="300" y="2545"/>
                  </a:lnTo>
                  <a:lnTo>
                    <a:pt x="450" y="2694"/>
                  </a:lnTo>
                  <a:lnTo>
                    <a:pt x="599" y="2545"/>
                  </a:lnTo>
                  <a:lnTo>
                    <a:pt x="749" y="2395"/>
                  </a:lnTo>
                  <a:lnTo>
                    <a:pt x="899" y="2096"/>
                  </a:lnTo>
                  <a:lnTo>
                    <a:pt x="899" y="1347"/>
                  </a:lnTo>
                  <a:lnTo>
                    <a:pt x="59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742" name="Google Shape;742;p59"/>
            <p:cNvSpPr/>
            <p:nvPr/>
          </p:nvSpPr>
          <p:spPr bwMode="auto">
            <a:xfrm>
              <a:off x="6027100" y="2812575"/>
              <a:ext cx="18725" cy="59900"/>
            </a:xfrm>
            <a:custGeom>
              <a:avLst/>
              <a:gdLst/>
              <a:ahLst/>
              <a:cxnLst/>
              <a:rect l="l" t="t" r="r" b="b"/>
              <a:pathLst>
                <a:path w="749" h="2396" fill="norm" stroke="1" extrusionOk="0">
                  <a:moveTo>
                    <a:pt x="300" y="1"/>
                  </a:moveTo>
                  <a:lnTo>
                    <a:pt x="150" y="151"/>
                  </a:lnTo>
                  <a:lnTo>
                    <a:pt x="0" y="1198"/>
                  </a:lnTo>
                  <a:lnTo>
                    <a:pt x="150" y="2246"/>
                  </a:lnTo>
                  <a:lnTo>
                    <a:pt x="150" y="2396"/>
                  </a:lnTo>
                  <a:lnTo>
                    <a:pt x="449" y="2396"/>
                  </a:lnTo>
                  <a:lnTo>
                    <a:pt x="599" y="2246"/>
                  </a:lnTo>
                  <a:lnTo>
                    <a:pt x="749" y="1198"/>
                  </a:lnTo>
                  <a:lnTo>
                    <a:pt x="599" y="151"/>
                  </a:lnTo>
                  <a:lnTo>
                    <a:pt x="4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slow" p14:dur="2000" advClick="1">
        <p:push dir="d"/>
      </p:transition>
    </mc:Choice>
    <mc:Fallback>
      <p:transition spd="slow" advClick="1">
        <p:push dir="d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begin" delay="0">
                          <p:tn val="2"/>
                        </p:cond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animRot by="-21599999">
                                      <p:cBhvr>
                                        <p:cTn id="6" dur="1000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96387149" name="Google Shape;747;p60"/>
          <p:cNvSpPr txBox="1"/>
          <p:nvPr>
            <p:ph type="title"/>
          </p:nvPr>
        </p:nvSpPr>
        <p:spPr bwMode="auto">
          <a:prstGeom prst="rect">
            <a:avLst/>
          </a:prstGeom>
        </p:spPr>
        <p:txBody>
          <a:bodyPr spcFirstLastPara="1" wrap="square" lIns="91424" tIns="91424" rIns="91424" bIns="91424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/>
              <a:t>Сравнение населения</a:t>
            </a:r>
            <a:endParaRPr/>
          </a:p>
        </p:txBody>
      </p:sp>
      <p:sp>
        <p:nvSpPr>
          <p:cNvPr id="1376363581" name="Google Shape;47;p5"/>
          <p:cNvSpPr txBox="1"/>
          <p:nvPr>
            <p:ph type="subTitle" idx="4"/>
          </p:nvPr>
        </p:nvSpPr>
        <p:spPr bwMode="auto">
          <a:xfrm flipH="0" flipV="0">
            <a:off x="1002882" y="1084384"/>
            <a:ext cx="3409540" cy="3941805"/>
          </a:xfrm>
          <a:prstGeom prst="rect">
            <a:avLst/>
          </a:prstGeom>
        </p:spPr>
        <p:txBody>
          <a:bodyPr spcFirstLastPara="1" vertOverflow="overflow" horzOverflow="overflow" vert="horz" wrap="square" lIns="91424" tIns="91424" rIns="91424" bIns="91424" numCol="1" spcCol="0" rtlCol="0" fromWordArt="0" anchor="ctr" anchorCtr="0" forceAA="0" upright="0" compatLnSpc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pPr>
              <a:defRPr/>
            </a:pPr>
            <a:r>
              <a:rPr lang="ru-RU" sz="1400" b="0" i="0" u="none" strike="noStrike" cap="none" spc="0">
                <a:solidFill>
                  <a:schemeClr val="accent1"/>
                </a:solidFill>
                <a:latin typeface="Work Sans"/>
                <a:ea typeface="Work Sans"/>
                <a:cs typeface="Work Sans"/>
              </a:rPr>
              <a:t>Япония</a:t>
            </a:r>
            <a:endParaRPr sz="1400"/>
          </a:p>
          <a:p>
            <a:pPr marL="379522" indent="-239821">
              <a:buClr>
                <a:schemeClr val="accent1"/>
              </a:buClr>
              <a:buSzPts val="2800"/>
              <a:buFont typeface="Arial"/>
              <a:buChar char="•"/>
              <a:defRPr/>
            </a:pPr>
            <a:r>
              <a:rPr/>
              <a:t>Численность: </a:t>
            </a:r>
            <a:r>
              <a:rPr lang="ru-RU" sz="1400" b="0" i="0" u="none" strike="noStrike" cap="none" spc="0">
                <a:solidFill>
                  <a:schemeClr val="accent1"/>
                </a:solidFill>
                <a:latin typeface="Work Sans"/>
                <a:ea typeface="Work Sans"/>
                <a:cs typeface="Work Sans"/>
              </a:rPr>
              <a:t>124 500 000 </a:t>
            </a:r>
            <a:endParaRPr lang="ru-RU" sz="1400" b="0" i="0" u="none" strike="noStrike" cap="none" spc="0">
              <a:solidFill>
                <a:schemeClr val="accent1"/>
              </a:solidFill>
              <a:latin typeface="Work Sans"/>
              <a:ea typeface="Work Sans"/>
              <a:cs typeface="Work Sans"/>
            </a:endParaRPr>
          </a:p>
          <a:p>
            <a:pPr marL="379522" indent="-239821">
              <a:buClr>
                <a:schemeClr val="accent1"/>
              </a:buClr>
              <a:buSzPts val="2800"/>
              <a:buFont typeface="Arial"/>
              <a:buChar char="•"/>
              <a:defRPr/>
            </a:pPr>
            <a:r>
              <a:rPr lang="ru-RU" sz="1400" b="0" i="0" u="none" strike="noStrike" cap="none" spc="0">
                <a:solidFill>
                  <a:schemeClr val="accent1"/>
                </a:solidFill>
                <a:latin typeface="Work Sans"/>
                <a:ea typeface="Work Sans"/>
                <a:cs typeface="Work Sans"/>
              </a:rPr>
              <a:t>Плотность: </a:t>
            </a:r>
            <a:r>
              <a:rPr lang="ru-RU" sz="1400" b="0" i="0" u="none" strike="noStrike" cap="none" spc="0">
                <a:solidFill>
                  <a:schemeClr val="accent1"/>
                </a:solidFill>
                <a:latin typeface="Work Sans"/>
                <a:ea typeface="Work Sans"/>
                <a:cs typeface="Work Sans"/>
              </a:rPr>
              <a:t> 332 чел/км²</a:t>
            </a:r>
            <a:endParaRPr lang="ru-RU" sz="1400" b="0" i="0" u="none" strike="noStrike" cap="none" spc="0">
              <a:solidFill>
                <a:schemeClr val="accent1"/>
              </a:solidFill>
              <a:latin typeface="Work Sans"/>
              <a:ea typeface="Work Sans"/>
              <a:cs typeface="Work Sans"/>
            </a:endParaRPr>
          </a:p>
          <a:p>
            <a:pPr marL="379522" indent="-239821">
              <a:buClr>
                <a:schemeClr val="accent1"/>
              </a:buClr>
              <a:buSzPts val="2800"/>
              <a:buFont typeface="Arial"/>
              <a:buChar char="•"/>
              <a:defRPr/>
            </a:pPr>
            <a:r>
              <a:rPr lang="ru-RU" sz="1400" b="0" i="0" u="none" strike="noStrike" cap="none" spc="0">
                <a:solidFill>
                  <a:schemeClr val="accent1"/>
                </a:solidFill>
                <a:latin typeface="Work Sans"/>
                <a:ea typeface="Work Sans"/>
                <a:cs typeface="Work Sans"/>
              </a:rPr>
              <a:t>Народы:</a:t>
            </a:r>
            <a:endParaRPr lang="ru-RU" sz="1400" b="0" i="0" u="none" strike="noStrike" cap="none" spc="0">
              <a:solidFill>
                <a:schemeClr val="accent1"/>
              </a:solidFill>
              <a:latin typeface="Work Sans"/>
              <a:ea typeface="Work Sans"/>
              <a:cs typeface="Work Sans"/>
            </a:endParaRPr>
          </a:p>
          <a:p>
            <a:pPr>
              <a:defRPr/>
            </a:pPr>
            <a:r>
              <a:rPr lang="ru-RU" sz="1400" b="0" i="0" u="none" strike="noStrike" cap="none" spc="0">
                <a:solidFill>
                  <a:schemeClr val="accent1"/>
                </a:solidFill>
                <a:latin typeface="Work Sans"/>
                <a:ea typeface="Work Sans"/>
                <a:cs typeface="Work Sans"/>
              </a:rPr>
              <a:t> </a:t>
            </a:r>
            <a:r>
              <a:rPr lang="ru-RU" sz="1400" b="0" i="0" u="none" strike="noStrike" cap="none" spc="0">
                <a:solidFill>
                  <a:schemeClr val="accent1"/>
                </a:solidFill>
                <a:latin typeface="Work Sans"/>
                <a:ea typeface="Work Sans"/>
                <a:cs typeface="Work Sans"/>
              </a:rPr>
              <a:t>японцы, </a:t>
            </a:r>
            <a:r>
              <a:rPr lang="ru-RU" sz="1400" b="0" i="0" u="none" strike="noStrike" cap="none" spc="0">
                <a:solidFill>
                  <a:schemeClr val="accent1"/>
                </a:solidFill>
                <a:latin typeface="Work Sans"/>
                <a:ea typeface="Work Sans"/>
                <a:cs typeface="Work Sans"/>
              </a:rPr>
              <a:t>китайцы, </a:t>
            </a:r>
            <a:r>
              <a:rPr lang="ru-RU" sz="1400" b="0" i="0" u="none" strike="noStrike" cap="none" spc="0">
                <a:solidFill>
                  <a:schemeClr val="accent1"/>
                </a:solidFill>
                <a:latin typeface="Work Sans"/>
                <a:ea typeface="Work Sans"/>
                <a:cs typeface="Work Sans"/>
              </a:rPr>
              <a:t>корейцы </a:t>
            </a:r>
            <a:endParaRPr lang="ru-RU" sz="1400" b="0" i="0" u="none" strike="noStrike" cap="none" spc="0">
              <a:solidFill>
                <a:schemeClr val="accent1"/>
              </a:solidFill>
              <a:latin typeface="Work Sans"/>
              <a:cs typeface="Work Sans"/>
            </a:endParaRPr>
          </a:p>
          <a:p>
            <a:pPr marL="379522" indent="-239821">
              <a:buClr>
                <a:schemeClr val="accent1"/>
              </a:buClr>
              <a:buSzPts val="2800"/>
              <a:buFont typeface="Arial"/>
              <a:buChar char="•"/>
              <a:defRPr/>
            </a:pPr>
            <a:r>
              <a:rPr lang="ru-RU" sz="1400" b="0" i="0" u="none" strike="noStrike" cap="none" spc="0">
                <a:solidFill>
                  <a:schemeClr val="accent1"/>
                </a:solidFill>
                <a:latin typeface="Work Sans"/>
                <a:ea typeface="Work Sans"/>
                <a:cs typeface="Work Sans"/>
              </a:rPr>
              <a:t>Крупные города:</a:t>
            </a:r>
            <a:endParaRPr lang="ru-RU" sz="1400" b="0" i="0" u="none" strike="noStrike" cap="none" spc="0">
              <a:solidFill>
                <a:schemeClr val="accent1"/>
              </a:solidFill>
              <a:latin typeface="Work Sans"/>
              <a:ea typeface="Work Sans"/>
              <a:cs typeface="Work Sans"/>
            </a:endParaRPr>
          </a:p>
          <a:p>
            <a:pPr>
              <a:defRPr/>
            </a:pPr>
            <a:r>
              <a:rPr lang="ru-RU" sz="1400" b="0" i="0" u="none" strike="noStrike" cap="none" spc="0">
                <a:solidFill>
                  <a:schemeClr val="accent1"/>
                </a:solidFill>
                <a:latin typeface="Work Sans"/>
                <a:ea typeface="Work Sans"/>
                <a:cs typeface="Work Sans"/>
              </a:rPr>
              <a:t>Токио, Киото и Йокогама</a:t>
            </a:r>
            <a:endParaRPr lang="ru-RU" sz="1400" b="0" i="0" u="none" strike="noStrike" cap="none" spc="0">
              <a:solidFill>
                <a:schemeClr val="accent1"/>
              </a:solidFill>
              <a:latin typeface="Work Sans"/>
              <a:ea typeface="Work Sans"/>
              <a:cs typeface="Work Sans"/>
            </a:endParaRPr>
          </a:p>
        </p:txBody>
      </p:sp>
      <p:sp>
        <p:nvSpPr>
          <p:cNvPr id="1177764605" name="Google Shape;46;p5"/>
          <p:cNvSpPr txBox="1"/>
          <p:nvPr>
            <p:ph type="subTitle" idx="1"/>
          </p:nvPr>
        </p:nvSpPr>
        <p:spPr bwMode="auto">
          <a:xfrm flipH="0" flipV="0">
            <a:off x="4412422" y="1084384"/>
            <a:ext cx="4011576" cy="3941805"/>
          </a:xfrm>
          <a:prstGeom prst="rect">
            <a:avLst/>
          </a:prstGeom>
        </p:spPr>
        <p:txBody>
          <a:bodyPr spcFirstLastPara="1" vertOverflow="overflow" horzOverflow="overflow" vert="horz" wrap="square" lIns="91424" tIns="91424" rIns="91424" bIns="91424" numCol="1" spcCol="0" rtlCol="0" fromWordArt="0" anchor="ctr" anchorCtr="0" forceAA="0" upright="0" compatLnSpc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pPr>
              <a:defRPr/>
            </a:pPr>
            <a:r>
              <a:rPr lang="ru-RU" sz="1400" b="0" i="0" u="none" strike="noStrike" cap="none" spc="0">
                <a:solidFill>
                  <a:schemeClr val="accent1"/>
                </a:solidFill>
                <a:latin typeface="Work Sans"/>
                <a:ea typeface="Work Sans"/>
                <a:cs typeface="Work Sans"/>
              </a:rPr>
              <a:t>Германия</a:t>
            </a:r>
            <a:endParaRPr sz="1400" b="0" i="0" u="none" strike="noStrike" cap="none" spc="0">
              <a:solidFill>
                <a:schemeClr val="accent1"/>
              </a:solidFill>
              <a:latin typeface="Work Sans"/>
              <a:ea typeface="Work Sans"/>
              <a:cs typeface="Work Sans"/>
            </a:endParaRPr>
          </a:p>
          <a:p>
            <a:pPr marL="379522" indent="-239821">
              <a:buClr>
                <a:schemeClr val="accent1"/>
              </a:buClr>
              <a:buSzPts val="2800"/>
              <a:buFont typeface="Arial"/>
              <a:buChar char="•"/>
              <a:defRPr/>
            </a:pPr>
            <a:r>
              <a:rPr/>
              <a:t>Численность: </a:t>
            </a:r>
            <a:r>
              <a:rPr lang="ru-RU" sz="1400" b="0" i="0" u="none" strike="noStrike" cap="none" spc="0">
                <a:solidFill>
                  <a:schemeClr val="accent1"/>
                </a:solidFill>
                <a:latin typeface="Work Sans"/>
                <a:ea typeface="Work Sans"/>
                <a:cs typeface="Work Sans"/>
              </a:rPr>
              <a:t>83 294 633</a:t>
            </a:r>
            <a:endParaRPr lang="ru-RU" sz="1400" b="0" i="0" u="none" strike="noStrike" cap="none" spc="0">
              <a:solidFill>
                <a:schemeClr val="accent1"/>
              </a:solidFill>
              <a:latin typeface="Work Sans"/>
              <a:ea typeface="Work Sans"/>
              <a:cs typeface="Work Sans"/>
            </a:endParaRPr>
          </a:p>
          <a:p>
            <a:pPr marL="379522" indent="-239821">
              <a:buClr>
                <a:schemeClr val="accent1"/>
              </a:buClr>
              <a:buSzPts val="2800"/>
              <a:buFont typeface="Arial"/>
              <a:buChar char="•"/>
              <a:defRPr/>
            </a:pPr>
            <a:r>
              <a:rPr lang="ru-RU" sz="1400" b="0" i="0" u="none" strike="noStrike" cap="none" spc="0">
                <a:solidFill>
                  <a:schemeClr val="accent1"/>
                </a:solidFill>
                <a:latin typeface="Work Sans"/>
                <a:ea typeface="Work Sans"/>
                <a:cs typeface="Work Sans"/>
              </a:rPr>
              <a:t>Плотность: </a:t>
            </a:r>
            <a:r>
              <a:rPr lang="ru-RU" sz="1400" b="0" i="0" u="none" strike="noStrike" cap="none" spc="0">
                <a:solidFill>
                  <a:schemeClr val="accent1"/>
                </a:solidFill>
                <a:latin typeface="Work Sans"/>
                <a:ea typeface="Work Sans"/>
                <a:cs typeface="Work Sans"/>
              </a:rPr>
              <a:t>234.6</a:t>
            </a:r>
            <a:r>
              <a:rPr lang="ru-RU" sz="1400" b="0" i="0" u="none" strike="noStrike" cap="none" spc="0">
                <a:solidFill>
                  <a:schemeClr val="accent1"/>
                </a:solidFill>
                <a:latin typeface="Work Sans"/>
                <a:ea typeface="Work Sans"/>
                <a:cs typeface="Work Sans"/>
              </a:rPr>
              <a:t> </a:t>
            </a:r>
            <a:r>
              <a:rPr lang="ru-RU" sz="1400" b="0" i="0" u="none" strike="noStrike" cap="none" spc="0">
                <a:solidFill>
                  <a:schemeClr val="accent1"/>
                </a:solidFill>
                <a:latin typeface="Work Sans"/>
                <a:ea typeface="Work Sans"/>
                <a:cs typeface="Work Sans"/>
              </a:rPr>
              <a:t>чел/км²</a:t>
            </a:r>
            <a:endParaRPr lang="ru-RU" sz="1400" b="0" i="0" u="none" strike="noStrike" cap="none" spc="0">
              <a:solidFill>
                <a:schemeClr val="accent1"/>
              </a:solidFill>
              <a:latin typeface="Times New Roman"/>
              <a:cs typeface="Times New Roman"/>
            </a:endParaRPr>
          </a:p>
          <a:p>
            <a:pPr marL="379522" indent="-239821">
              <a:buClr>
                <a:schemeClr val="accent1"/>
              </a:buClr>
              <a:buSzPts val="2800"/>
              <a:buFont typeface="Arial"/>
              <a:buChar char="•"/>
              <a:defRPr/>
            </a:pPr>
            <a:r>
              <a:rPr lang="ru-RU" sz="1400" b="0" i="0" u="none" strike="noStrike" cap="none" spc="0">
                <a:solidFill>
                  <a:schemeClr val="accent1"/>
                </a:solidFill>
                <a:latin typeface="Work Sans"/>
                <a:ea typeface="Work Sans"/>
                <a:cs typeface="Work Sans"/>
              </a:rPr>
              <a:t>Народы:</a:t>
            </a:r>
            <a:endParaRPr lang="ru-RU" sz="1400" b="0" i="0" u="none" strike="noStrike" cap="none" spc="0">
              <a:solidFill>
                <a:schemeClr val="accent1"/>
              </a:solidFill>
              <a:latin typeface="Times New Roman"/>
              <a:cs typeface="Times New Roman"/>
            </a:endParaRPr>
          </a:p>
          <a:p>
            <a:pPr>
              <a:defRPr/>
            </a:pPr>
            <a:r>
              <a:rPr lang="ru-RU" sz="1400" b="0" i="0" u="none" strike="noStrike" cap="none" spc="0">
                <a:solidFill>
                  <a:schemeClr val="accent1"/>
                </a:solidFill>
                <a:latin typeface="Work Sans"/>
                <a:ea typeface="Work Sans"/>
                <a:cs typeface="Work Sans"/>
              </a:rPr>
              <a:t>немцы, австрийцы, швейцарцы </a:t>
            </a:r>
            <a:endParaRPr lang="ru-RU" sz="1400" b="0" i="0" u="none" strike="noStrike" cap="none" spc="0">
              <a:solidFill>
                <a:schemeClr val="accent1"/>
              </a:solidFill>
              <a:latin typeface="Work Sans"/>
              <a:ea typeface="Work Sans"/>
              <a:cs typeface="Work Sans"/>
            </a:endParaRPr>
          </a:p>
          <a:p>
            <a:pPr marL="379522" indent="-239821">
              <a:buClr>
                <a:schemeClr val="accent1"/>
              </a:buClr>
              <a:buSzPts val="2800"/>
              <a:buFont typeface="Arial"/>
              <a:buChar char="•"/>
              <a:defRPr/>
            </a:pPr>
            <a:r>
              <a:rPr lang="ru-RU" sz="1400" b="0" i="0" u="none" strike="noStrike" cap="none" spc="0">
                <a:solidFill>
                  <a:schemeClr val="accent1"/>
                </a:solidFill>
                <a:latin typeface="Work Sans"/>
                <a:ea typeface="Work Sans"/>
                <a:cs typeface="Work Sans"/>
              </a:rPr>
              <a:t>Крупные города:</a:t>
            </a:r>
            <a:endParaRPr lang="ru-RU" sz="1400" b="0" i="0" u="none" strike="noStrike" cap="none" spc="0">
              <a:solidFill>
                <a:schemeClr val="accent1"/>
              </a:solidFill>
              <a:latin typeface="Work Sans"/>
              <a:ea typeface="Work Sans"/>
              <a:cs typeface="Work Sans"/>
            </a:endParaRPr>
          </a:p>
          <a:p>
            <a:pPr>
              <a:defRPr/>
            </a:pPr>
            <a:r>
              <a:rPr lang="ru-RU" sz="1400" b="0" i="0" u="none" strike="noStrike" cap="none" spc="0">
                <a:solidFill>
                  <a:schemeClr val="accent1"/>
                </a:solidFill>
                <a:latin typeface="Work Sans"/>
                <a:ea typeface="Work Sans"/>
                <a:cs typeface="Work Sans"/>
              </a:rPr>
              <a:t>    Берлин.</a:t>
            </a:r>
            <a:endParaRPr lang="ru-RU" sz="1400" b="0" i="0" u="none" strike="noStrike" cap="none" spc="0">
              <a:solidFill>
                <a:schemeClr val="accent1"/>
              </a:solidFill>
              <a:latin typeface="Work Sans"/>
              <a:cs typeface="Work Sans"/>
            </a:endParaRPr>
          </a:p>
          <a:p>
            <a:pPr>
              <a:defRPr/>
            </a:pPr>
            <a:r>
              <a:rPr lang="ru-RU" sz="1400" b="0" i="0" u="none" strike="noStrike" cap="none" spc="0">
                <a:solidFill>
                  <a:schemeClr val="accent1"/>
                </a:solidFill>
                <a:latin typeface="Work Sans"/>
                <a:ea typeface="Work Sans"/>
                <a:cs typeface="Work Sans"/>
              </a:rPr>
              <a:t>    Гамбург.</a:t>
            </a:r>
            <a:endParaRPr lang="ru-RU" sz="1400" b="0" i="0" u="none" strike="noStrike" cap="none" spc="0">
              <a:solidFill>
                <a:schemeClr val="accent1"/>
              </a:solidFill>
              <a:latin typeface="Work Sans"/>
              <a:cs typeface="Work Sans"/>
            </a:endParaRPr>
          </a:p>
          <a:p>
            <a:pPr>
              <a:defRPr/>
            </a:pPr>
            <a:r>
              <a:rPr lang="ru-RU" sz="1400" b="0" i="0" u="none" strike="noStrike" cap="none" spc="0">
                <a:solidFill>
                  <a:schemeClr val="accent1"/>
                </a:solidFill>
                <a:latin typeface="Work Sans"/>
                <a:ea typeface="Work Sans"/>
                <a:cs typeface="Work Sans"/>
              </a:rPr>
              <a:t>    Мюнхен.</a:t>
            </a:r>
            <a:endParaRPr lang="ru-RU" sz="1400" b="0" i="0" u="none" strike="noStrike" cap="none" spc="0">
              <a:solidFill>
                <a:schemeClr val="accent1"/>
              </a:solidFill>
              <a:latin typeface="Times New Roman"/>
              <a:cs typeface="Times New Roman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slow" p14:dur="2000" advClick="1">
        <p:push dir="d"/>
      </p:transition>
    </mc:Choice>
    <mc:Fallback>
      <p:transition spd="slow" advClick="1">
        <p:push dir="d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53593769" name="Google Shape;747;p60"/>
          <p:cNvSpPr txBox="1"/>
          <p:nvPr>
            <p:ph type="title"/>
          </p:nvPr>
        </p:nvSpPr>
        <p:spPr bwMode="auto">
          <a:prstGeom prst="rect">
            <a:avLst/>
          </a:prstGeom>
        </p:spPr>
        <p:txBody>
          <a:bodyPr spcFirstLastPara="1" wrap="square" lIns="91424" tIns="91424" rIns="91424" bIns="91424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/>
              <a:t>Занятия населения</a:t>
            </a:r>
            <a:endParaRPr/>
          </a:p>
        </p:txBody>
      </p:sp>
      <p:sp>
        <p:nvSpPr>
          <p:cNvPr id="1281719314" name="Google Shape;47;p5"/>
          <p:cNvSpPr txBox="1"/>
          <p:nvPr>
            <p:ph type="subTitle" idx="4"/>
          </p:nvPr>
        </p:nvSpPr>
        <p:spPr bwMode="auto">
          <a:xfrm flipH="0" flipV="0">
            <a:off x="1002882" y="1084384"/>
            <a:ext cx="3409540" cy="3941805"/>
          </a:xfrm>
          <a:prstGeom prst="rect">
            <a:avLst/>
          </a:prstGeom>
        </p:spPr>
        <p:txBody>
          <a:bodyPr spcFirstLastPara="1" vertOverflow="overflow" horzOverflow="overflow" vert="horz" wrap="square" lIns="91424" tIns="91424" rIns="91424" bIns="91424" numCol="1" spcCol="0" rtlCol="0" fromWordArt="0" anchor="ctr" anchorCtr="0" forceAA="0" upright="0" compatLnSpc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pPr>
              <a:defRPr/>
            </a:pPr>
            <a:r>
              <a:rPr lang="ru-RU" sz="1400" b="0" i="0" u="none" strike="noStrike" cap="none" spc="0">
                <a:solidFill>
                  <a:schemeClr val="accent1"/>
                </a:solidFill>
                <a:latin typeface="Work Sans"/>
                <a:ea typeface="Work Sans"/>
                <a:cs typeface="Work Sans"/>
              </a:rPr>
              <a:t>Япония</a:t>
            </a:r>
            <a:endParaRPr sz="1400"/>
          </a:p>
          <a:p>
            <a:pPr marL="379522" indent="-239821">
              <a:buClr>
                <a:schemeClr val="accent1"/>
              </a:buClr>
              <a:buSzPts val="2800"/>
              <a:buFont typeface="Arial"/>
              <a:buChar char="•"/>
              <a:defRPr/>
            </a:pPr>
            <a:r>
              <a:rPr lang="ru-RU" sz="1400" b="0" i="0" u="none" strike="noStrike" cap="none" spc="0">
                <a:solidFill>
                  <a:schemeClr val="accent1"/>
                </a:solidFill>
                <a:latin typeface="Work Sans"/>
                <a:ea typeface="Work Sans"/>
                <a:cs typeface="Work Sans"/>
              </a:rPr>
              <a:t>Рыболовство </a:t>
            </a:r>
            <a:endParaRPr lang="ru-RU" sz="1400" b="0" i="0" u="none" strike="noStrike" cap="none" spc="0">
              <a:solidFill>
                <a:schemeClr val="accent1"/>
              </a:solidFill>
              <a:latin typeface="Work Sans"/>
              <a:ea typeface="Work Sans"/>
              <a:cs typeface="Work Sans"/>
            </a:endParaRPr>
          </a:p>
          <a:p>
            <a:pPr marL="379522" indent="-239821">
              <a:buClr>
                <a:schemeClr val="accent1"/>
              </a:buClr>
              <a:buSzPts val="2800"/>
              <a:buFont typeface="Arial"/>
              <a:buChar char="•"/>
              <a:defRPr/>
            </a:pPr>
            <a:r>
              <a:rPr lang="ru-RU" sz="1400" b="0" i="0" u="none" strike="noStrike" cap="none" spc="0">
                <a:solidFill>
                  <a:schemeClr val="accent1"/>
                </a:solidFill>
                <a:latin typeface="Work Sans"/>
                <a:ea typeface="Work Sans"/>
                <a:cs typeface="Work Sans"/>
              </a:rPr>
              <a:t>Машиностроение</a:t>
            </a:r>
            <a:endParaRPr lang="ru-RU" sz="1400" b="0" i="0" u="none" strike="noStrike" cap="none" spc="0">
              <a:solidFill>
                <a:schemeClr val="accent1"/>
              </a:solidFill>
              <a:latin typeface="Work Sans"/>
              <a:ea typeface="Work Sans"/>
              <a:cs typeface="Work Sans"/>
            </a:endParaRPr>
          </a:p>
          <a:p>
            <a:pPr marL="379522" indent="-239821">
              <a:buClr>
                <a:schemeClr val="accent1"/>
              </a:buClr>
              <a:buSzPts val="2800"/>
              <a:buFont typeface="Arial"/>
              <a:buChar char="•"/>
              <a:defRPr/>
            </a:pPr>
            <a:r>
              <a:rPr/>
              <a:t>Химическая промышленность</a:t>
            </a:r>
            <a:r>
              <a:rPr lang="ru-RU" sz="1400" b="0" i="0" u="none" strike="noStrike" cap="none" spc="0">
                <a:solidFill>
                  <a:schemeClr val="accent1"/>
                </a:solidFill>
                <a:latin typeface="Work Sans"/>
                <a:ea typeface="Work Sans"/>
                <a:cs typeface="Work Sans"/>
              </a:rPr>
              <a:t> </a:t>
            </a:r>
            <a:endParaRPr lang="ru-RU" sz="1400" b="0" i="0" u="none" strike="noStrike" cap="none" spc="0">
              <a:solidFill>
                <a:schemeClr val="accent1"/>
              </a:solidFill>
              <a:latin typeface="Work Sans"/>
              <a:ea typeface="Work Sans"/>
              <a:cs typeface="Work Sans"/>
            </a:endParaRPr>
          </a:p>
          <a:p>
            <a:pPr marL="379522" indent="-239821">
              <a:buClr>
                <a:schemeClr val="accent1"/>
              </a:buClr>
              <a:buSzPts val="2800"/>
              <a:buFont typeface="Arial"/>
              <a:buChar char="•"/>
              <a:defRPr/>
            </a:pPr>
            <a:r>
              <a:rPr lang="ru-RU" sz="1400" b="0" i="0" u="none" strike="noStrike" cap="none" spc="0">
                <a:solidFill>
                  <a:schemeClr val="accent1"/>
                </a:solidFill>
                <a:latin typeface="Work Sans"/>
                <a:ea typeface="Work Sans"/>
                <a:cs typeface="Work Sans"/>
              </a:rPr>
              <a:t>Электронная промышленность</a:t>
            </a:r>
            <a:endParaRPr lang="ru-RU" sz="1400" b="0" i="0" u="none" strike="noStrike" cap="none" spc="0">
              <a:solidFill>
                <a:schemeClr val="accent1"/>
              </a:solidFill>
              <a:latin typeface="Work Sans"/>
              <a:ea typeface="Work Sans"/>
              <a:cs typeface="Work Sans"/>
            </a:endParaRPr>
          </a:p>
          <a:p>
            <a:pPr marL="379522" indent="-239821">
              <a:buClr>
                <a:schemeClr val="accent1"/>
              </a:buClr>
              <a:buSzPts val="2800"/>
              <a:buFont typeface="Arial"/>
              <a:buChar char="•"/>
              <a:defRPr/>
            </a:pPr>
            <a:r>
              <a:rPr lang="ru-RU" sz="1400" b="0" i="0" u="none" strike="noStrike" cap="none" spc="0">
                <a:solidFill>
                  <a:schemeClr val="accent1"/>
                </a:solidFill>
                <a:latin typeface="Work Sans"/>
                <a:ea typeface="Work Sans"/>
                <a:cs typeface="Work Sans"/>
              </a:rPr>
              <a:t>Важнейшие порты</a:t>
            </a:r>
            <a:endParaRPr lang="ru-RU" sz="1400" b="0" i="0" u="none" strike="noStrike" cap="none" spc="0">
              <a:solidFill>
                <a:schemeClr val="accent1"/>
              </a:solidFill>
              <a:latin typeface="Work Sans"/>
              <a:ea typeface="Work Sans"/>
              <a:cs typeface="Work Sans"/>
            </a:endParaRPr>
          </a:p>
        </p:txBody>
      </p:sp>
      <p:sp>
        <p:nvSpPr>
          <p:cNvPr id="1008600794" name="Google Shape;46;p5"/>
          <p:cNvSpPr txBox="1"/>
          <p:nvPr>
            <p:ph type="subTitle" idx="1"/>
          </p:nvPr>
        </p:nvSpPr>
        <p:spPr bwMode="auto">
          <a:xfrm flipH="0" flipV="0">
            <a:off x="4412422" y="1084384"/>
            <a:ext cx="4011576" cy="3941805"/>
          </a:xfrm>
          <a:prstGeom prst="rect">
            <a:avLst/>
          </a:prstGeom>
        </p:spPr>
        <p:txBody>
          <a:bodyPr spcFirstLastPara="1" vertOverflow="overflow" horzOverflow="overflow" vert="horz" wrap="square" lIns="91424" tIns="91424" rIns="91424" bIns="91424" numCol="1" spcCol="0" rtlCol="0" fromWordArt="0" anchor="ctr" anchorCtr="0" forceAA="0" upright="0" compatLnSpc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pPr>
              <a:defRPr/>
            </a:pPr>
            <a:r>
              <a:rPr lang="ru-RU" sz="1400" b="0" i="0" u="none" strike="noStrike" cap="none" spc="0">
                <a:solidFill>
                  <a:schemeClr val="accent1"/>
                </a:solidFill>
                <a:latin typeface="Work Sans"/>
                <a:ea typeface="Work Sans"/>
                <a:cs typeface="Work Sans"/>
              </a:rPr>
              <a:t>Германия</a:t>
            </a:r>
            <a:endParaRPr lang="ru-RU" sz="1400" b="0" i="0" u="none" strike="noStrike" cap="none" spc="0">
              <a:solidFill>
                <a:schemeClr val="accent1"/>
              </a:solidFill>
              <a:latin typeface="Work Sans"/>
              <a:ea typeface="Work Sans"/>
              <a:cs typeface="Work Sans"/>
            </a:endParaRPr>
          </a:p>
          <a:p>
            <a:pPr marL="379522" indent="-239821">
              <a:buClr>
                <a:schemeClr val="accent1"/>
              </a:buClr>
              <a:buSzPts val="2800"/>
              <a:buFont typeface="Arial"/>
              <a:buChar char="•"/>
              <a:defRPr/>
            </a:pPr>
            <a:r>
              <a:rPr lang="ru-RU" sz="1400" b="0" i="0" u="none" strike="noStrike" cap="none" spc="0">
                <a:solidFill>
                  <a:schemeClr val="accent1"/>
                </a:solidFill>
                <a:latin typeface="Work Sans"/>
                <a:ea typeface="Work Sans"/>
                <a:cs typeface="Work Sans"/>
              </a:rPr>
              <a:t>Машиностроение и металлургия</a:t>
            </a:r>
            <a:endParaRPr lang="ru-RU" sz="1400" b="0" i="0" u="none" strike="noStrike" cap="none" spc="0">
              <a:solidFill>
                <a:schemeClr val="accent1"/>
              </a:solidFill>
              <a:latin typeface="Work Sans"/>
              <a:ea typeface="Work Sans"/>
              <a:cs typeface="Work Sans"/>
            </a:endParaRPr>
          </a:p>
          <a:p>
            <a:pPr marL="379522" indent="-239821">
              <a:buClr>
                <a:schemeClr val="accent1"/>
              </a:buClr>
              <a:buSzPts val="2800"/>
              <a:buFont typeface="Arial"/>
              <a:buChar char="•"/>
              <a:defRPr/>
            </a:pPr>
            <a:r>
              <a:rPr lang="ru-RU" sz="1400" b="0" i="0" u="none" strike="noStrike" cap="none" spc="0">
                <a:solidFill>
                  <a:schemeClr val="accent1"/>
                </a:solidFill>
                <a:latin typeface="Work Sans"/>
                <a:ea typeface="Work Sans"/>
                <a:cs typeface="Work Sans"/>
              </a:rPr>
              <a:t>Финансы, страхование, реклама</a:t>
            </a:r>
            <a:endParaRPr lang="ru-RU" sz="1400" b="0" i="0" u="none" strike="noStrike" cap="none" spc="0">
              <a:solidFill>
                <a:schemeClr val="accent1"/>
              </a:solidFill>
              <a:latin typeface="Work Sans"/>
              <a:ea typeface="Work Sans"/>
              <a:cs typeface="Work Sans"/>
            </a:endParaRPr>
          </a:p>
          <a:p>
            <a:pPr marL="379522" indent="-239821">
              <a:buClr>
                <a:schemeClr val="accent1"/>
              </a:buClr>
              <a:buSzPts val="2800"/>
              <a:buFont typeface="Arial"/>
              <a:buChar char="•"/>
              <a:defRPr/>
            </a:pPr>
            <a:r>
              <a:rPr lang="ru-RU" sz="1400" b="0" i="0" u="none" strike="noStrike" cap="none" spc="0">
                <a:solidFill>
                  <a:schemeClr val="accent1"/>
                </a:solidFill>
                <a:latin typeface="Work Sans"/>
                <a:ea typeface="Work Sans"/>
                <a:cs typeface="Work Sans"/>
              </a:rPr>
              <a:t>Электронная промышленность</a:t>
            </a:r>
            <a:endParaRPr lang="ru-RU" sz="1400" b="0" i="0" u="none" strike="noStrike" cap="none" spc="0">
              <a:solidFill>
                <a:schemeClr val="accent1"/>
              </a:solidFill>
              <a:latin typeface="Work Sans"/>
              <a:ea typeface="Work Sans"/>
              <a:cs typeface="Work Sans"/>
            </a:endParaRPr>
          </a:p>
          <a:p>
            <a:pPr marL="379522" indent="-239821">
              <a:buClr>
                <a:schemeClr val="accent1"/>
              </a:buClr>
              <a:buSzPts val="2800"/>
              <a:buFont typeface="Arial"/>
              <a:buChar char="•"/>
              <a:defRPr/>
            </a:pPr>
            <a:r>
              <a:rPr lang="ru-RU" sz="1400" b="0" i="0" u="none" strike="noStrike" cap="none" spc="0">
                <a:solidFill>
                  <a:schemeClr val="accent1"/>
                </a:solidFill>
                <a:latin typeface="Work Sans"/>
                <a:ea typeface="Work Sans"/>
                <a:cs typeface="Work Sans"/>
              </a:rPr>
              <a:t>Автомобилестроение</a:t>
            </a:r>
            <a:endParaRPr lang="ru-RU" sz="1400" b="0" i="0" u="none" strike="noStrike" cap="none" spc="0">
              <a:solidFill>
                <a:schemeClr val="accent1"/>
              </a:solidFill>
              <a:latin typeface="Work Sans"/>
              <a:ea typeface="Work Sans"/>
              <a:cs typeface="Work Sans"/>
            </a:endParaRPr>
          </a:p>
          <a:p>
            <a:pPr marL="379522" indent="-239821">
              <a:buClr>
                <a:schemeClr val="accent1"/>
              </a:buClr>
              <a:buSzPts val="2800"/>
              <a:buFont typeface="Arial"/>
              <a:buChar char="•"/>
              <a:defRPr/>
            </a:pPr>
            <a:r>
              <a:rPr lang="ru-RU" sz="1400" b="0" i="0" u="none" strike="noStrike" cap="none" spc="0">
                <a:solidFill>
                  <a:schemeClr val="accent1"/>
                </a:solidFill>
                <a:latin typeface="Work Sans"/>
                <a:ea typeface="Work Sans"/>
                <a:cs typeface="Work Sans"/>
              </a:rPr>
              <a:t>Производство молока и молочных изделий</a:t>
            </a:r>
            <a:endParaRPr lang="ru-RU" sz="1400" b="0" i="0" u="none" strike="noStrike" cap="none" spc="0">
              <a:solidFill>
                <a:schemeClr val="accent1"/>
              </a:solidFill>
              <a:latin typeface="Work Sans"/>
              <a:ea typeface="Work Sans"/>
              <a:cs typeface="Work Sans"/>
            </a:endParaRPr>
          </a:p>
          <a:p>
            <a:pPr marL="379522" indent="-239821">
              <a:buClr>
                <a:schemeClr val="accent1"/>
              </a:buClr>
              <a:buSzPts val="2800"/>
              <a:buFont typeface="Arial"/>
              <a:buChar char="•"/>
              <a:defRPr/>
            </a:pPr>
            <a:r>
              <a:rPr lang="ru-RU" sz="1400" b="0" i="0" u="none" strike="noStrike" cap="none" spc="0">
                <a:solidFill>
                  <a:schemeClr val="accent1"/>
                </a:solidFill>
                <a:latin typeface="Work Sans"/>
                <a:ea typeface="Work Sans"/>
                <a:cs typeface="Work Sans"/>
              </a:rPr>
              <a:t>Химическая промышленность</a:t>
            </a:r>
            <a:endParaRPr lang="ru-RU" sz="1400" b="0" i="0" u="none" strike="noStrike" cap="none" spc="0">
              <a:solidFill>
                <a:schemeClr val="accent1"/>
              </a:solidFill>
              <a:latin typeface="Work Sans"/>
              <a:ea typeface="Work Sans"/>
              <a:cs typeface="Work San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slow" p14:dur="2000" advClick="1">
        <p:push dir="d"/>
      </p:transition>
    </mc:Choice>
    <mc:Fallback>
      <p:transition spd="slow" advClick="1">
        <p:push dir="d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82841592" name="Google Shape;747;p60"/>
          <p:cNvSpPr txBox="1"/>
          <p:nvPr>
            <p:ph type="title"/>
          </p:nvPr>
        </p:nvSpPr>
        <p:spPr bwMode="auto">
          <a:prstGeom prst="rect">
            <a:avLst/>
          </a:prstGeom>
        </p:spPr>
        <p:txBody>
          <a:bodyPr spcFirstLastPara="1" wrap="square" lIns="91424" tIns="91424" rIns="91424" bIns="91424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/>
              <a:t>Достопримечательности Германии</a:t>
            </a:r>
            <a:endParaRPr/>
          </a:p>
        </p:txBody>
      </p:sp>
      <p:pic>
        <p:nvPicPr>
          <p:cNvPr id="1807017795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2187809" y="1712418"/>
            <a:ext cx="4994039" cy="31212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slow" p14:dur="2000" advClick="1">
        <p:push dir="d"/>
      </p:transition>
    </mc:Choice>
    <mc:Fallback>
      <p:transition spd="slow" advClick="1">
        <p:push dir="d"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29117206" name="Google Shape;747;p60"/>
          <p:cNvSpPr txBox="1"/>
          <p:nvPr>
            <p:ph type="title"/>
          </p:nvPr>
        </p:nvSpPr>
        <p:spPr bwMode="auto">
          <a:prstGeom prst="rect">
            <a:avLst/>
          </a:prstGeom>
        </p:spPr>
        <p:txBody>
          <a:bodyPr spcFirstLastPara="1" wrap="square" lIns="91424" tIns="91424" rIns="91424" bIns="91424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/>
              <a:t>Достопримечательности Германии</a:t>
            </a:r>
            <a:endParaRPr/>
          </a:p>
        </p:txBody>
      </p:sp>
      <p:pic>
        <p:nvPicPr>
          <p:cNvPr id="1631890483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2122711" y="1539998"/>
            <a:ext cx="5158350" cy="34380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slow" p14:dur="2000" advClick="1">
        <p:push dir="d"/>
      </p:transition>
    </mc:Choice>
    <mc:Fallback>
      <p:transition spd="slow" advClick="1">
        <p:push dir="d"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96908255" name="Google Shape;747;p60"/>
          <p:cNvSpPr txBox="1"/>
          <p:nvPr>
            <p:ph type="title"/>
          </p:nvPr>
        </p:nvSpPr>
        <p:spPr bwMode="auto">
          <a:prstGeom prst="rect">
            <a:avLst/>
          </a:prstGeom>
        </p:spPr>
        <p:txBody>
          <a:bodyPr spcFirstLastPara="1" wrap="square" lIns="91424" tIns="91424" rIns="91424" bIns="91424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/>
              <a:t>Достопримечательности Германии</a:t>
            </a:r>
            <a:endParaRPr/>
          </a:p>
        </p:txBody>
      </p:sp>
      <p:pic>
        <p:nvPicPr>
          <p:cNvPr id="1646599000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2203738" y="1610590"/>
            <a:ext cx="4844761" cy="32298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slow" p14:dur="2000" advClick="1">
        <p:push dir="d"/>
      </p:transition>
    </mc:Choice>
    <mc:Fallback>
      <p:transition spd="slow" advClick="1">
        <p:push dir="d"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13032450" name="Google Shape;747;p60"/>
          <p:cNvSpPr txBox="1"/>
          <p:nvPr>
            <p:ph type="title"/>
          </p:nvPr>
        </p:nvSpPr>
        <p:spPr bwMode="auto">
          <a:prstGeom prst="rect">
            <a:avLst/>
          </a:prstGeom>
        </p:spPr>
        <p:txBody>
          <a:bodyPr spcFirstLastPara="1" wrap="square" lIns="91424" tIns="91424" rIns="91424" bIns="91424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/>
              <a:t>Достопримечательности Японии</a:t>
            </a:r>
            <a:endParaRPr/>
          </a:p>
        </p:txBody>
      </p:sp>
      <p:pic>
        <p:nvPicPr>
          <p:cNvPr id="1912717947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2477795" y="1278523"/>
            <a:ext cx="4666083" cy="34995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slow" p14:dur="2000" advClick="1">
        <p:push dir="d"/>
      </p:transition>
    </mc:Choice>
    <mc:Fallback>
      <p:transition spd="slow" advClick="1">
        <p:push dir="d"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73308805" name="Google Shape;747;p60"/>
          <p:cNvSpPr txBox="1"/>
          <p:nvPr>
            <p:ph type="title"/>
          </p:nvPr>
        </p:nvSpPr>
        <p:spPr bwMode="auto">
          <a:prstGeom prst="rect">
            <a:avLst/>
          </a:prstGeom>
        </p:spPr>
        <p:txBody>
          <a:bodyPr spcFirstLastPara="1" wrap="square" lIns="91424" tIns="91424" rIns="91424" bIns="91424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/>
              <a:t>Достопримечательности Японии</a:t>
            </a:r>
            <a:endParaRPr/>
          </a:p>
        </p:txBody>
      </p:sp>
      <p:pic>
        <p:nvPicPr>
          <p:cNvPr id="1409700289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2319088" y="1147611"/>
            <a:ext cx="4800231" cy="360017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slow" p14:dur="2000" advClick="1">
        <p:push dir="d"/>
      </p:transition>
    </mc:Choice>
    <mc:Fallback>
      <p:transition spd="slow" advClick="1">
        <p:push dir="d"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68455175" name="Google Shape;747;p60"/>
          <p:cNvSpPr txBox="1"/>
          <p:nvPr>
            <p:ph type="title"/>
          </p:nvPr>
        </p:nvSpPr>
        <p:spPr bwMode="auto">
          <a:prstGeom prst="rect">
            <a:avLst/>
          </a:prstGeom>
        </p:spPr>
        <p:txBody>
          <a:bodyPr spcFirstLastPara="1" wrap="square" lIns="91424" tIns="91424" rIns="91424" bIns="91424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/>
              <a:t>Достопримечательности Японии</a:t>
            </a:r>
            <a:endParaRPr/>
          </a:p>
        </p:txBody>
      </p:sp>
      <p:pic>
        <p:nvPicPr>
          <p:cNvPr id="1338878847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1664454" y="1336783"/>
            <a:ext cx="5669181" cy="318891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slow" p14:dur="2000" advClick="1">
        <p:push dir="d"/>
      </p:transition>
    </mc:Choice>
    <mc:Fallback>
      <p:transition spd="slow" advClick="1">
        <p:push dir="d"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68639687" name="Google Shape;24;p3"/>
          <p:cNvSpPr txBox="1"/>
          <p:nvPr>
            <p:ph type="title"/>
          </p:nvPr>
        </p:nvSpPr>
        <p:spPr bwMode="auto">
          <a:xfrm flipH="0" flipV="0">
            <a:off x="1412727" y="1923899"/>
            <a:ext cx="6564204" cy="1295699"/>
          </a:xfrm>
          <a:prstGeom prst="rect">
            <a:avLst/>
          </a:prstGeom>
        </p:spPr>
        <p:txBody>
          <a:bodyPr spcFirstLastPara="1" wrap="square" lIns="91424" tIns="91424" rIns="91424" bIns="91424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4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pPr>
              <a:defRPr/>
            </a:pPr>
            <a:r>
              <a:rPr/>
              <a:t>Спасибо за внимание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47" name="Google Shape;747;p60"/>
          <p:cNvSpPr txBox="1"/>
          <p:nvPr>
            <p:ph type="title"/>
          </p:nvPr>
        </p:nvSpPr>
        <p:spPr bwMode="auto"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/>
              <a:t>Расположение Германии</a:t>
            </a:r>
            <a:endParaRPr/>
          </a:p>
        </p:txBody>
      </p:sp>
      <p:sp>
        <p:nvSpPr>
          <p:cNvPr id="2074337915" name="Google Shape;47;p5"/>
          <p:cNvSpPr txBox="1"/>
          <p:nvPr>
            <p:ph type="subTitle" idx="4"/>
          </p:nvPr>
        </p:nvSpPr>
        <p:spPr bwMode="auto">
          <a:xfrm flipH="0" flipV="0">
            <a:off x="598631" y="1327937"/>
            <a:ext cx="4088102" cy="2802083"/>
          </a:xfrm>
          <a:prstGeom prst="rect">
            <a:avLst/>
          </a:prstGeom>
        </p:spPr>
        <p:txBody>
          <a:bodyPr spcFirstLastPara="1" vertOverflow="overflow" horzOverflow="overflow" vert="horz" wrap="square" lIns="91424" tIns="91424" rIns="91424" bIns="91424" numCol="1" spcCol="0" rtlCol="0" fromWordArt="0" anchor="ctr" anchorCtr="0" forceAA="0" upright="0" compatLnSpc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pPr marL="379522" indent="-239821" algn="l">
              <a:lnSpc>
                <a:spcPct val="150000"/>
              </a:lnSpc>
              <a:buClr>
                <a:schemeClr val="accent1"/>
              </a:buClr>
              <a:buSzPts val="2800"/>
              <a:buFont typeface="Arial"/>
              <a:buChar char="•"/>
              <a:defRPr/>
            </a:pPr>
            <a:r>
              <a:rPr lang="ru-RU"/>
              <a:t>Располагается </a:t>
            </a:r>
            <a:r>
              <a:rPr/>
              <a:t>в центральной Европе.</a:t>
            </a:r>
            <a:endParaRPr/>
          </a:p>
          <a:p>
            <a:pPr marL="379522" indent="-239821" algn="l">
              <a:lnSpc>
                <a:spcPct val="150000"/>
              </a:lnSpc>
              <a:buClr>
                <a:schemeClr val="accent1"/>
              </a:buClr>
              <a:buSzPts val="2800"/>
              <a:buFont typeface="Arial"/>
              <a:buChar char="•"/>
              <a:defRPr/>
            </a:pPr>
            <a:r>
              <a:rPr/>
              <a:t>Граничит с </a:t>
            </a:r>
            <a:r>
              <a:rPr/>
              <a:t>Данией</a:t>
            </a:r>
            <a:r>
              <a:rPr/>
              <a:t>, </a:t>
            </a:r>
            <a:r>
              <a:rPr/>
              <a:t> Польшей</a:t>
            </a:r>
            <a:r>
              <a:rPr/>
              <a:t>, </a:t>
            </a:r>
            <a:r>
              <a:rPr/>
              <a:t>Чехией</a:t>
            </a:r>
            <a:r>
              <a:rPr/>
              <a:t>, </a:t>
            </a:r>
            <a:r>
              <a:rPr/>
              <a:t>Австрией</a:t>
            </a:r>
            <a:r>
              <a:rPr/>
              <a:t>, </a:t>
            </a:r>
            <a:r>
              <a:rPr/>
              <a:t>Швейцарией</a:t>
            </a:r>
            <a:r>
              <a:rPr/>
              <a:t>, </a:t>
            </a:r>
            <a:r>
              <a:rPr/>
              <a:t>Францией</a:t>
            </a:r>
            <a:r>
              <a:rPr/>
              <a:t>, </a:t>
            </a:r>
            <a:r>
              <a:rPr/>
              <a:t>Люксембургом</a:t>
            </a:r>
            <a:r>
              <a:rPr/>
              <a:t>, </a:t>
            </a:r>
            <a:r>
              <a:rPr/>
              <a:t>Бельгией и </a:t>
            </a:r>
            <a:r>
              <a:rPr/>
              <a:t>Нидерландами.</a:t>
            </a:r>
            <a:endParaRPr/>
          </a:p>
          <a:p>
            <a:pPr marL="379522" indent="-239821" algn="l">
              <a:lnSpc>
                <a:spcPct val="150000"/>
              </a:lnSpc>
              <a:buClr>
                <a:schemeClr val="accent1"/>
              </a:buClr>
              <a:buSzPts val="2800"/>
              <a:buFont typeface="Arial"/>
              <a:buChar char="•"/>
              <a:defRPr/>
            </a:pPr>
            <a:r>
              <a:rPr lang="ru-RU" sz="1400" b="0" i="0" u="none" strike="noStrike" cap="none" spc="0">
                <a:solidFill>
                  <a:schemeClr val="accent1"/>
                </a:solidFill>
                <a:latin typeface="Work Sans"/>
                <a:ea typeface="Work Sans"/>
                <a:cs typeface="Work Sans"/>
              </a:rPr>
              <a:t>Омывается с севера Северным и Балтийским морями.</a:t>
            </a:r>
            <a:endParaRPr/>
          </a:p>
        </p:txBody>
      </p:sp>
      <p:pic>
        <p:nvPicPr>
          <p:cNvPr id="630720415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4686733" y="1309155"/>
            <a:ext cx="4441988" cy="28208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slow" p14:dur="2000" advClick="1">
        <p:push dir="d"/>
      </p:transition>
    </mc:Choice>
    <mc:Fallback>
      <p:transition spd="slow" advClick="1">
        <p:push dir="d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82961641" name="Google Shape;747;p60"/>
          <p:cNvSpPr txBox="1"/>
          <p:nvPr>
            <p:ph type="title"/>
          </p:nvPr>
        </p:nvSpPr>
        <p:spPr bwMode="auto">
          <a:prstGeom prst="rect">
            <a:avLst/>
          </a:prstGeom>
        </p:spPr>
        <p:txBody>
          <a:bodyPr spcFirstLastPara="1" wrap="square" lIns="91424" tIns="91424" rIns="91424" bIns="91424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/>
              <a:t>Расположение Японии</a:t>
            </a:r>
            <a:endParaRPr/>
          </a:p>
        </p:txBody>
      </p:sp>
      <p:sp>
        <p:nvSpPr>
          <p:cNvPr id="1415127696" name="Google Shape;47;p5"/>
          <p:cNvSpPr txBox="1"/>
          <p:nvPr>
            <p:ph type="subTitle" idx="4"/>
          </p:nvPr>
        </p:nvSpPr>
        <p:spPr bwMode="auto">
          <a:xfrm flipH="0" flipV="0">
            <a:off x="598631" y="1327937"/>
            <a:ext cx="4088102" cy="2802083"/>
          </a:xfrm>
          <a:prstGeom prst="rect">
            <a:avLst/>
          </a:prstGeom>
        </p:spPr>
        <p:txBody>
          <a:bodyPr spcFirstLastPara="1" vertOverflow="overflow" horzOverflow="overflow" vert="horz" wrap="square" lIns="91424" tIns="91424" rIns="91424" bIns="91424" numCol="1" spcCol="0" rtlCol="0" fromWordArt="0" anchor="ctr" anchorCtr="0" forceAA="0" upright="0" compatLnSpc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pPr marL="379522" indent="-239821" algn="l">
              <a:lnSpc>
                <a:spcPct val="150000"/>
              </a:lnSpc>
              <a:buClr>
                <a:schemeClr val="accent1"/>
              </a:buClr>
              <a:buSzPts val="2800"/>
              <a:buFont typeface="Arial"/>
              <a:buChar char="•"/>
              <a:defRPr/>
            </a:pPr>
            <a:r>
              <a:rPr lang="ru-RU"/>
              <a:t>Располагается </a:t>
            </a:r>
            <a:r>
              <a:rPr/>
              <a:t>в восточной Азии.</a:t>
            </a:r>
            <a:endParaRPr/>
          </a:p>
          <a:p>
            <a:pPr marL="379522" indent="-239821" algn="l">
              <a:lnSpc>
                <a:spcPct val="150000"/>
              </a:lnSpc>
              <a:buClr>
                <a:schemeClr val="accent1"/>
              </a:buClr>
              <a:buSzPts val="2800"/>
              <a:buFont typeface="Arial"/>
              <a:buChar char="•"/>
              <a:defRPr/>
            </a:pPr>
            <a:r>
              <a:rPr/>
              <a:t>Не имеет сухопутных границ, но </a:t>
            </a:r>
            <a:r>
              <a:rPr lang="ru-RU" sz="1400" b="0" i="0" u="none" strike="noStrike" cap="none" spc="0">
                <a:solidFill>
                  <a:schemeClr val="accent1"/>
                </a:solidFill>
                <a:latin typeface="Work Sans"/>
                <a:ea typeface="Work Sans"/>
                <a:cs typeface="Work Sans"/>
              </a:rPr>
              <a:t>имеет морские границы с Россией, Кореей и Китаем.</a:t>
            </a:r>
            <a:endParaRPr/>
          </a:p>
          <a:p>
            <a:pPr marL="379522" indent="-239821" algn="l">
              <a:lnSpc>
                <a:spcPct val="150000"/>
              </a:lnSpc>
              <a:buClr>
                <a:schemeClr val="accent1"/>
              </a:buClr>
              <a:buSzPts val="2800"/>
              <a:buFont typeface="Arial"/>
              <a:buChar char="•"/>
              <a:defRPr/>
            </a:pPr>
            <a:r>
              <a:rPr lang="ru-RU" sz="1400" b="0" i="0" u="none" strike="noStrike" cap="none" spc="0">
                <a:solidFill>
                  <a:schemeClr val="accent1"/>
                </a:solidFill>
                <a:latin typeface="Work Sans"/>
                <a:ea typeface="Work Sans"/>
                <a:cs typeface="Work Sans"/>
              </a:rPr>
              <a:t>Омывается Тихим океаном, Охотским морем, Японским морем и Восточно-Китайским морем.</a:t>
            </a:r>
            <a:endParaRPr/>
          </a:p>
        </p:txBody>
      </p:sp>
      <p:pic>
        <p:nvPicPr>
          <p:cNvPr id="1736911334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4765117" y="1575288"/>
            <a:ext cx="4378882" cy="23258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slow" p14:dur="2000" advClick="1">
        <p:push dir="d"/>
      </p:transition>
    </mc:Choice>
    <mc:Fallback>
      <p:transition spd="slow" advClick="1">
        <p:push dir="d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01050446" name="Google Shape;747;p60"/>
          <p:cNvSpPr txBox="1"/>
          <p:nvPr>
            <p:ph type="title"/>
          </p:nvPr>
        </p:nvSpPr>
        <p:spPr bwMode="auto">
          <a:prstGeom prst="rect">
            <a:avLst/>
          </a:prstGeom>
        </p:spPr>
        <p:txBody>
          <a:bodyPr spcFirstLastPara="1" wrap="square" lIns="91424" tIns="91424" rIns="91424" bIns="91424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/>
              <a:t>Рельеф Германии</a:t>
            </a:r>
            <a:endParaRPr/>
          </a:p>
        </p:txBody>
      </p:sp>
      <p:sp>
        <p:nvSpPr>
          <p:cNvPr id="79248652" name="Google Shape;47;p5"/>
          <p:cNvSpPr txBox="1"/>
          <p:nvPr>
            <p:ph type="subTitle" idx="4"/>
          </p:nvPr>
        </p:nvSpPr>
        <p:spPr bwMode="auto">
          <a:xfrm flipH="0" flipV="0">
            <a:off x="598631" y="1327937"/>
            <a:ext cx="4088102" cy="2802083"/>
          </a:xfrm>
          <a:prstGeom prst="rect">
            <a:avLst/>
          </a:prstGeom>
        </p:spPr>
        <p:txBody>
          <a:bodyPr spcFirstLastPara="1" vertOverflow="overflow" horzOverflow="overflow" vert="horz" wrap="square" lIns="91424" tIns="91424" rIns="91424" bIns="91424" numCol="1" spcCol="0" rtlCol="0" fromWordArt="0" anchor="ctr" anchorCtr="0" forceAA="0" upright="0" compatLnSpc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pPr marL="379522" indent="-239821" algn="l">
              <a:lnSpc>
                <a:spcPct val="150000"/>
              </a:lnSpc>
              <a:buClr>
                <a:schemeClr val="accent1"/>
              </a:buClr>
              <a:buSzPts val="2800"/>
              <a:buFont typeface="Arial"/>
              <a:buChar char="•"/>
              <a:defRPr/>
            </a:pPr>
            <a:r>
              <a:rPr/>
              <a:t>Самая низкая точка — Нойендорф-Саксенбанде 3,54м ниже уровня моря</a:t>
            </a:r>
            <a:endParaRPr/>
          </a:p>
          <a:p>
            <a:pPr algn="l">
              <a:lnSpc>
                <a:spcPct val="150000"/>
              </a:lnSpc>
              <a:defRPr/>
            </a:pPr>
            <a:endParaRPr/>
          </a:p>
          <a:p>
            <a:pPr marL="379522" indent="-239821" algn="l">
              <a:lnSpc>
                <a:spcPct val="150000"/>
              </a:lnSpc>
              <a:buClr>
                <a:schemeClr val="accent1"/>
              </a:buClr>
              <a:buSzPts val="2800"/>
              <a:buFont typeface="Arial"/>
              <a:buChar char="•"/>
              <a:defRPr/>
            </a:pPr>
            <a:r>
              <a:rPr/>
              <a:t>Самая высокая точка — гора Цугшпитце 2962м</a:t>
            </a:r>
            <a:endParaRPr/>
          </a:p>
        </p:txBody>
      </p:sp>
      <p:pic>
        <p:nvPicPr>
          <p:cNvPr id="1380780431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6008826" y="1017724"/>
            <a:ext cx="2965007" cy="40373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slow" p14:dur="2000" advClick="1">
        <p:push dir="d"/>
      </p:transition>
    </mc:Choice>
    <mc:Fallback>
      <p:transition spd="slow" advClick="1">
        <p:push dir="d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84983758" name="Google Shape;747;p60"/>
          <p:cNvSpPr txBox="1"/>
          <p:nvPr>
            <p:ph type="title"/>
          </p:nvPr>
        </p:nvSpPr>
        <p:spPr bwMode="auto">
          <a:prstGeom prst="rect">
            <a:avLst/>
          </a:prstGeom>
        </p:spPr>
        <p:txBody>
          <a:bodyPr spcFirstLastPara="1" wrap="square" lIns="91424" tIns="91424" rIns="91424" bIns="91424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/>
              <a:t>Реки Германии</a:t>
            </a:r>
            <a:endParaRPr/>
          </a:p>
        </p:txBody>
      </p:sp>
      <p:pic>
        <p:nvPicPr>
          <p:cNvPr id="1928861428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268023" y="1420705"/>
            <a:ext cx="3706004" cy="2461845"/>
          </a:xfrm>
          <a:prstGeom prst="rect">
            <a:avLst/>
          </a:prstGeom>
        </p:spPr>
      </p:pic>
      <p:pic>
        <p:nvPicPr>
          <p:cNvPr id="1357689725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3974028" y="1420705"/>
            <a:ext cx="4278922" cy="32091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slow" p14:dur="2000" advClick="1">
        <p:push dir="d"/>
      </p:transition>
    </mc:Choice>
    <mc:Fallback>
      <p:transition spd="slow" advClick="1">
        <p:push dir="d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80013076" name="Google Shape;747;p60"/>
          <p:cNvSpPr txBox="1"/>
          <p:nvPr>
            <p:ph type="title"/>
          </p:nvPr>
        </p:nvSpPr>
        <p:spPr bwMode="auto">
          <a:prstGeom prst="rect">
            <a:avLst/>
          </a:prstGeom>
        </p:spPr>
        <p:txBody>
          <a:bodyPr spcFirstLastPara="1" wrap="square" lIns="91424" tIns="91424" rIns="91424" bIns="91424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/>
              <a:t>Озёра Германии</a:t>
            </a:r>
            <a:endParaRPr/>
          </a:p>
        </p:txBody>
      </p:sp>
      <p:pic>
        <p:nvPicPr>
          <p:cNvPr id="1175851885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2016519" y="1234442"/>
            <a:ext cx="5204163" cy="346944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slow" p14:dur="2000" advClick="1">
        <p:push dir="d"/>
      </p:transition>
    </mc:Choice>
    <mc:Fallback>
      <p:transition spd="slow" advClick="1">
        <p:push dir="d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32931525" name="Google Shape;747;p60"/>
          <p:cNvSpPr txBox="1"/>
          <p:nvPr>
            <p:ph type="title"/>
          </p:nvPr>
        </p:nvSpPr>
        <p:spPr bwMode="auto">
          <a:prstGeom prst="rect">
            <a:avLst/>
          </a:prstGeom>
        </p:spPr>
        <p:txBody>
          <a:bodyPr spcFirstLastPara="1" wrap="square" lIns="91424" tIns="91424" rIns="91424" bIns="91424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/>
              <a:t>Рельеф Японии</a:t>
            </a:r>
            <a:endParaRPr/>
          </a:p>
        </p:txBody>
      </p:sp>
      <p:sp>
        <p:nvSpPr>
          <p:cNvPr id="948887277" name="Google Shape;47;p5"/>
          <p:cNvSpPr txBox="1"/>
          <p:nvPr>
            <p:ph type="subTitle" idx="4"/>
          </p:nvPr>
        </p:nvSpPr>
        <p:spPr bwMode="auto">
          <a:xfrm>
            <a:off x="1404374" y="3312520"/>
            <a:ext cx="2937299" cy="817499"/>
          </a:xfrm>
          <a:prstGeom prst="rect">
            <a:avLst/>
          </a:prstGeom>
        </p:spPr>
        <p:txBody>
          <a:bodyPr spcFirstLastPara="1" wrap="square" lIns="91424" tIns="91424" rIns="91424" bIns="91424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pPr>
              <a:defRPr/>
            </a:pPr>
            <a:endParaRPr/>
          </a:p>
        </p:txBody>
      </p:sp>
      <p:sp>
        <p:nvSpPr>
          <p:cNvPr id="1064401009" name="Google Shape;47;p5"/>
          <p:cNvSpPr txBox="1"/>
          <p:nvPr>
            <p:ph type="subTitle" idx="4"/>
          </p:nvPr>
        </p:nvSpPr>
        <p:spPr bwMode="auto">
          <a:xfrm>
            <a:off x="1404374" y="3312520"/>
            <a:ext cx="2937299" cy="817499"/>
          </a:xfrm>
          <a:prstGeom prst="rect">
            <a:avLst/>
          </a:prstGeom>
        </p:spPr>
        <p:txBody>
          <a:bodyPr spcFirstLastPara="1" wrap="square" lIns="91424" tIns="91424" rIns="91424" bIns="91424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pPr>
              <a:defRPr/>
            </a:pPr>
            <a:endParaRPr/>
          </a:p>
        </p:txBody>
      </p:sp>
      <p:sp>
        <p:nvSpPr>
          <p:cNvPr id="902691167" name="Google Shape;47;p5"/>
          <p:cNvSpPr txBox="1"/>
          <p:nvPr/>
        </p:nvSpPr>
        <p:spPr bwMode="auto">
          <a:xfrm flipH="0" flipV="0">
            <a:off x="598630" y="1327936"/>
            <a:ext cx="4088101" cy="2802082"/>
          </a:xfrm>
          <a:prstGeom prst="rect">
            <a:avLst/>
          </a:prstGeom>
        </p:spPr>
        <p:txBody>
          <a:bodyPr spcFirstLastPara="1" vertOverflow="overflow" horzOverflow="overflow" vert="horz" wrap="square" lIns="91424" tIns="91424" rIns="91424" bIns="91424" numCol="1" spcCol="0" rtlCol="0" fromWordArt="0" anchor="ctr" anchorCtr="0" forceAA="0" upright="0" compatLnSpc="0">
            <a:noAutofit/>
          </a:bodyPr>
          <a:lstStyle>
            <a:def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499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Work Sans"/>
              <a:buNone/>
              <a:defRPr sz="1400" b="0" i="0" u="none" strike="noStrike" cap="none">
                <a:solidFill>
                  <a:schemeClr val="accent1"/>
                </a:solidFill>
                <a:latin typeface="Work Sans"/>
                <a:ea typeface="Work Sans"/>
                <a:cs typeface="Work Sans"/>
              </a:defRPr>
            </a:lvl1pPr>
            <a:lvl2pPr marL="914400" marR="0" lvl="1" indent="-317499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Work Sans"/>
              <a:buNone/>
              <a:defRPr sz="2800" b="0" i="0" u="none" strike="noStrike" cap="none">
                <a:solidFill>
                  <a:schemeClr val="accent1"/>
                </a:solidFill>
                <a:latin typeface="Work Sans"/>
                <a:ea typeface="Work Sans"/>
                <a:cs typeface="Work Sans"/>
              </a:defRPr>
            </a:lvl2pPr>
            <a:lvl3pPr marL="1371600" marR="0" lvl="2" indent="-317499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Work Sans"/>
              <a:buNone/>
              <a:defRPr sz="2800" b="0" i="0" u="none" strike="noStrike" cap="none">
                <a:solidFill>
                  <a:schemeClr val="accent1"/>
                </a:solidFill>
                <a:latin typeface="Work Sans"/>
                <a:ea typeface="Work Sans"/>
                <a:cs typeface="Work Sans"/>
              </a:defRPr>
            </a:lvl3pPr>
            <a:lvl4pPr marL="1828800" marR="0" lvl="3" indent="-317499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Work Sans"/>
              <a:buNone/>
              <a:defRPr sz="2800" b="0" i="0" u="none" strike="noStrike" cap="none">
                <a:solidFill>
                  <a:schemeClr val="accent1"/>
                </a:solidFill>
                <a:latin typeface="Work Sans"/>
                <a:ea typeface="Work Sans"/>
                <a:cs typeface="Work Sans"/>
              </a:defRPr>
            </a:lvl4pPr>
            <a:lvl5pPr marL="2286000" marR="0" lvl="4" indent="-317499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Work Sans"/>
              <a:buNone/>
              <a:defRPr sz="2800" b="0" i="0" u="none" strike="noStrike" cap="none">
                <a:solidFill>
                  <a:schemeClr val="accent1"/>
                </a:solidFill>
                <a:latin typeface="Work Sans"/>
                <a:ea typeface="Work Sans"/>
                <a:cs typeface="Work Sans"/>
              </a:defRPr>
            </a:lvl5pPr>
            <a:lvl6pPr marL="2743200" marR="0" lvl="5" indent="-317499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Work Sans"/>
              <a:buNone/>
              <a:defRPr sz="2800" b="0" i="0" u="none" strike="noStrike" cap="none">
                <a:solidFill>
                  <a:schemeClr val="accent1"/>
                </a:solidFill>
                <a:latin typeface="Work Sans"/>
                <a:ea typeface="Work Sans"/>
                <a:cs typeface="Work Sans"/>
              </a:defRPr>
            </a:lvl6pPr>
            <a:lvl7pPr marL="3200400" marR="0" lvl="6" indent="-317499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Work Sans"/>
              <a:buNone/>
              <a:defRPr sz="2800" b="0" i="0" u="none" strike="noStrike" cap="none">
                <a:solidFill>
                  <a:schemeClr val="accent1"/>
                </a:solidFill>
                <a:latin typeface="Work Sans"/>
                <a:ea typeface="Work Sans"/>
                <a:cs typeface="Work Sans"/>
              </a:defRPr>
            </a:lvl7pPr>
            <a:lvl8pPr marL="3657600" marR="0" lvl="7" indent="-317499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Work Sans"/>
              <a:buNone/>
              <a:defRPr sz="2800" b="0" i="0" u="none" strike="noStrike" cap="none">
                <a:solidFill>
                  <a:schemeClr val="accent1"/>
                </a:solidFill>
                <a:latin typeface="Work Sans"/>
                <a:ea typeface="Work Sans"/>
                <a:cs typeface="Work Sans"/>
              </a:defRPr>
            </a:lvl8pPr>
            <a:lvl9pPr marL="4114800" marR="0" lvl="8" indent="-317499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Work Sans"/>
              <a:buNone/>
              <a:defRPr sz="2800" b="0" i="0" u="none" strike="noStrike" cap="none">
                <a:solidFill>
                  <a:schemeClr val="accent1"/>
                </a:solidFill>
                <a:latin typeface="Work Sans"/>
                <a:ea typeface="Work Sans"/>
                <a:cs typeface="Work Sans"/>
              </a:defRPr>
            </a:lvl9pPr>
          </a:lstStyle>
          <a:p>
            <a:pPr marL="379521" indent="-239821" algn="l">
              <a:lnSpc>
                <a:spcPct val="150000"/>
              </a:lnSpc>
              <a:buClr>
                <a:schemeClr val="accent1"/>
              </a:buClr>
              <a:buSzPts val="2800"/>
              <a:buFont typeface="Arial"/>
              <a:buChar char="•"/>
              <a:defRPr/>
            </a:pPr>
            <a:r>
              <a:rPr lang="ru-RU" sz="1400" b="0" i="0" u="none" strike="noStrike" cap="none" spc="0">
                <a:solidFill>
                  <a:schemeClr val="accent1"/>
                </a:solidFill>
                <a:latin typeface="Work Sans"/>
                <a:ea typeface="Work Sans"/>
                <a:cs typeface="Work Sans"/>
              </a:rPr>
              <a:t>Более 3/4 территории страны занято горами</a:t>
            </a:r>
            <a:endParaRPr/>
          </a:p>
          <a:p>
            <a:pPr marL="379521" indent="-239821" algn="l">
              <a:lnSpc>
                <a:spcPct val="150000"/>
              </a:lnSpc>
              <a:buClr>
                <a:schemeClr val="accent1"/>
              </a:buClr>
              <a:buSzPts val="2800"/>
              <a:buFont typeface="Arial"/>
              <a:buChar char="•"/>
              <a:defRPr/>
            </a:pPr>
            <a:r>
              <a:rPr lang="ru-RU" sz="1400" b="0" i="0" u="none" strike="noStrike" cap="none" spc="0">
                <a:solidFill>
                  <a:schemeClr val="accent1"/>
                </a:solidFill>
                <a:latin typeface="Work Sans"/>
                <a:ea typeface="Work Sans"/>
                <a:cs typeface="Work Sans"/>
              </a:rPr>
              <a:t>Самая высокая точка страны — вулкан Фудзияма (3776 м) на острове Хонсю. </a:t>
            </a:r>
            <a:endParaRPr/>
          </a:p>
          <a:p>
            <a:pPr marL="379521" indent="-239821" algn="l">
              <a:lnSpc>
                <a:spcPct val="150000"/>
              </a:lnSpc>
              <a:buClr>
                <a:schemeClr val="accent1"/>
              </a:buClr>
              <a:buSzPts val="2800"/>
              <a:buFont typeface="Arial"/>
              <a:buChar char="•"/>
              <a:defRPr/>
            </a:pPr>
            <a:r>
              <a:rPr lang="ru-RU" sz="1400" b="0" i="0" u="none" strike="noStrike" cap="none" spc="0">
                <a:solidFill>
                  <a:schemeClr val="accent1"/>
                </a:solidFill>
                <a:latin typeface="Work Sans"/>
                <a:ea typeface="Work Sans"/>
                <a:cs typeface="Work Sans"/>
              </a:rPr>
              <a:t>Самая низкая точка Японии —Хатирогата.</a:t>
            </a:r>
            <a:endParaRPr/>
          </a:p>
        </p:txBody>
      </p:sp>
      <p:pic>
        <p:nvPicPr>
          <p:cNvPr id="627412296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5949924" y="1327936"/>
            <a:ext cx="2951543" cy="323849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slow" p14:dur="2000" advClick="1">
        <p:push dir="d"/>
      </p:transition>
    </mc:Choice>
    <mc:Fallback>
      <p:transition spd="slow" advClick="1">
        <p:push dir="d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78588186" name="Google Shape;747;p60"/>
          <p:cNvSpPr txBox="1"/>
          <p:nvPr>
            <p:ph type="title"/>
          </p:nvPr>
        </p:nvSpPr>
        <p:spPr bwMode="auto">
          <a:prstGeom prst="rect">
            <a:avLst/>
          </a:prstGeom>
        </p:spPr>
        <p:txBody>
          <a:bodyPr spcFirstLastPara="1" wrap="square" lIns="91424" tIns="91424" rIns="91424" bIns="91424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/>
              <a:t>Реки Японии</a:t>
            </a:r>
            <a:endParaRPr/>
          </a:p>
        </p:txBody>
      </p:sp>
      <p:pic>
        <p:nvPicPr>
          <p:cNvPr id="676958772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11119" y="1208942"/>
            <a:ext cx="4777498" cy="3172557"/>
          </a:xfrm>
          <a:prstGeom prst="rect">
            <a:avLst/>
          </a:prstGeom>
        </p:spPr>
      </p:pic>
      <p:pic>
        <p:nvPicPr>
          <p:cNvPr id="545591103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4788618" y="1332551"/>
            <a:ext cx="4269073" cy="292533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slow" p14:dur="2000" advClick="1">
        <p:push dir="d"/>
      </p:transition>
    </mc:Choice>
    <mc:Fallback>
      <p:transition spd="slow" advClick="1">
        <p:push dir="d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64535807" name="Google Shape;747;p60"/>
          <p:cNvSpPr txBox="1"/>
          <p:nvPr>
            <p:ph type="title"/>
          </p:nvPr>
        </p:nvSpPr>
        <p:spPr bwMode="auto">
          <a:prstGeom prst="rect">
            <a:avLst/>
          </a:prstGeom>
        </p:spPr>
        <p:txBody>
          <a:bodyPr spcFirstLastPara="1" wrap="square" lIns="91424" tIns="91424" rIns="91424" bIns="91424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/>
              <a:t>Озёра Японии</a:t>
            </a:r>
            <a:endParaRPr/>
          </a:p>
        </p:txBody>
      </p:sp>
      <p:pic>
        <p:nvPicPr>
          <p:cNvPr id="456027943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1423038" y="1121617"/>
            <a:ext cx="6391185" cy="38313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slow" p14:dur="2000" advClick="1">
        <p:push dir="d"/>
      </p:transition>
    </mc:Choice>
    <mc:Fallback>
      <p:transition spd="slow" advClick="1">
        <p:push dir="d"/>
      </p:transition>
    </mc:Fallback>
  </mc:AlternateContent>
</p:sld>
</file>

<file path=ppt/theme/_rels/theme1.xml.rels><?xml version="1.0" encoding="UTF-8" standalone="yes"?><Relationships xmlns="http://schemas.openxmlformats.org/package/2006/relationships"></Relationships>
</file>

<file path=ppt/theme/_rels/theme2.xml.rels><?xml version="1.0" encoding="UTF-8" standalone="yes"?><Relationships xmlns="http://schemas.openxmlformats.org/package/2006/relationships"></Relationships>
</file>

<file path=ppt/theme/theme1.xml><?xml version="1.0" encoding="utf-8"?>
<a:theme xmlns:a="http://schemas.openxmlformats.org/drawingml/2006/main" xmlns:r="http://schemas.openxmlformats.org/officeDocument/2006/relationships" xmlns:p="http://schemas.openxmlformats.org/presentationml/2006/main" name="Social Studies Subject for Middle School - 8th Grade: Geography and Colonialism XL by Slidesgo">
  <a:themeElements>
    <a:clrScheme name="Simple Light">
      <a:dk1>
        <a:srgbClr val="553410"/>
      </a:dk1>
      <a:lt1>
        <a:srgbClr val="C69C6D"/>
      </a:lt1>
      <a:dk2>
        <a:srgbClr val="D0C4B4"/>
      </a:dk2>
      <a:lt2>
        <a:srgbClr val="B9A289"/>
      </a:lt2>
      <a:accent1>
        <a:srgbClr val="382006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82006"/>
      </a:hlink>
      <a:folHlink>
        <a:srgbClr val="0097A7"/>
      </a:folHlink>
    </a:clrScheme>
    <a:fontScheme name="Office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/>
</a:theme>
</file>

<file path=ppt/theme/theme2.xml><?xml version="1.0" encoding="utf-8"?>
<a:theme xmlns:a="http://schemas.openxmlformats.org/drawingml/2006/main" xmlns:r="http://schemas.openxmlformats.org/officeDocument/2006/relationships" xmlns:p="http://schemas.openxmlformats.org/presentationml/2006/main" name="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ONLYOFFICE/8.0.1.31</Application>
  <PresentationFormat>On-screen Show (4:3)</PresentationFormat>
  <Paragraphs>0</Paragraphs>
  <Slides>18</Slides>
  <Notes>18</Notes>
  <HiddenSlides>0</HiddenSlides>
  <MMClips>2</MMClips>
  <ScaleCrop>0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Theme 1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</vt:vector>
  </TitlesOfParts>
  <LinksUpToDate>0</LinksUpToDate>
  <SharedDoc>0</SharedDoc>
  <HyperlinksChanged>0</HyperlinksChanged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/>
</cp:coreProperties>
</file>